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37"/>
  </p:notesMasterIdLst>
  <p:sldIdLst>
    <p:sldId id="256" r:id="rId2"/>
    <p:sldId id="308" r:id="rId3"/>
    <p:sldId id="258" r:id="rId4"/>
    <p:sldId id="259" r:id="rId5"/>
    <p:sldId id="260" r:id="rId6"/>
    <p:sldId id="313" r:id="rId7"/>
    <p:sldId id="310" r:id="rId8"/>
    <p:sldId id="262" r:id="rId9"/>
    <p:sldId id="328" r:id="rId10"/>
    <p:sldId id="312" r:id="rId11"/>
    <p:sldId id="314" r:id="rId12"/>
    <p:sldId id="315" r:id="rId13"/>
    <p:sldId id="266" r:id="rId14"/>
    <p:sldId id="317" r:id="rId15"/>
    <p:sldId id="318" r:id="rId16"/>
    <p:sldId id="319" r:id="rId17"/>
    <p:sldId id="320" r:id="rId18"/>
    <p:sldId id="321" r:id="rId19"/>
    <p:sldId id="322" r:id="rId20"/>
    <p:sldId id="333" r:id="rId21"/>
    <p:sldId id="325" r:id="rId22"/>
    <p:sldId id="331" r:id="rId23"/>
    <p:sldId id="332" r:id="rId24"/>
    <p:sldId id="326" r:id="rId25"/>
    <p:sldId id="334" r:id="rId26"/>
    <p:sldId id="327" r:id="rId27"/>
    <p:sldId id="329" r:id="rId28"/>
    <p:sldId id="330" r:id="rId29"/>
    <p:sldId id="335" r:id="rId30"/>
    <p:sldId id="336" r:id="rId31"/>
    <p:sldId id="337" r:id="rId32"/>
    <p:sldId id="282" r:id="rId33"/>
    <p:sldId id="338" r:id="rId34"/>
    <p:sldId id="340" r:id="rId35"/>
    <p:sldId id="339" r:id="rId36"/>
  </p:sldIdLst>
  <p:sldSz cx="9144000" cy="5143500" type="screen16x9"/>
  <p:notesSz cx="6858000" cy="9144000"/>
  <p:embeddedFontLst>
    <p:embeddedFont>
      <p:font typeface="Arial Unicode MS" panose="020B0604020202020204" charset="-128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Kanit" panose="020B0604020202020204" charset="-34"/>
      <p:regular r:id="rId43"/>
      <p:bold r:id="rId44"/>
      <p:italic r:id="rId45"/>
      <p:boldItalic r:id="rId46"/>
    </p:embeddedFont>
    <p:embeddedFont>
      <p:font typeface="Lexend" panose="020B0604020202020204" charset="0"/>
      <p:regular r:id="rId47"/>
      <p:bold r:id="rId48"/>
    </p:embeddedFont>
    <p:embeddedFont>
      <p:font typeface="Preahvihear" panose="020B0604020202020204" charset="0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4E2093-38C7-4205-85A7-0BC0DAD9FA2E}">
  <a:tblStyle styleId="{384E2093-38C7-4205-85A7-0BC0DAD9FA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4332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5017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740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bc6d06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3bc6d06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031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38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1daacbd1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1daacbd1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276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1daacbd1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1daacbd1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13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1daacbd1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1daacbd1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797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11daacbd15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11daacbd15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646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395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bc6d06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3bc6d06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600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bc6d06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3bc6d06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868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3445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895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143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882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1682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8835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29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4613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9520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724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118898af35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118898af35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090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8772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205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67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92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82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13bc6d06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13bc6d06b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8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3bc6d06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3bc6d06bf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858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26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105afc42a3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1105afc42a3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05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1378782">
            <a:off x="3793172" y="3769715"/>
            <a:ext cx="8537349" cy="3083625"/>
          </a:xfrm>
          <a:custGeom>
            <a:avLst/>
            <a:gdLst/>
            <a:ahLst/>
            <a:cxnLst/>
            <a:rect l="l" t="t" r="r" b="b"/>
            <a:pathLst>
              <a:path w="86854" h="31371" extrusionOk="0">
                <a:moveTo>
                  <a:pt x="16920" y="1"/>
                </a:moveTo>
                <a:cubicBezTo>
                  <a:pt x="15409" y="1"/>
                  <a:pt x="13894" y="151"/>
                  <a:pt x="12412" y="428"/>
                </a:cubicBezTo>
                <a:cubicBezTo>
                  <a:pt x="8045" y="1244"/>
                  <a:pt x="3920" y="3104"/>
                  <a:pt x="0" y="5257"/>
                </a:cubicBezTo>
                <a:cubicBezTo>
                  <a:pt x="211" y="10120"/>
                  <a:pt x="216" y="16502"/>
                  <a:pt x="100" y="21368"/>
                </a:cubicBezTo>
                <a:cubicBezTo>
                  <a:pt x="1469" y="20883"/>
                  <a:pt x="2894" y="20674"/>
                  <a:pt x="4337" y="20674"/>
                </a:cubicBezTo>
                <a:cubicBezTo>
                  <a:pt x="7688" y="20674"/>
                  <a:pt x="11139" y="21797"/>
                  <a:pt x="14224" y="23178"/>
                </a:cubicBezTo>
                <a:cubicBezTo>
                  <a:pt x="18637" y="25152"/>
                  <a:pt x="22737" y="27875"/>
                  <a:pt x="27292" y="29465"/>
                </a:cubicBezTo>
                <a:cubicBezTo>
                  <a:pt x="30664" y="30642"/>
                  <a:pt x="34165" y="31155"/>
                  <a:pt x="37695" y="31155"/>
                </a:cubicBezTo>
                <a:cubicBezTo>
                  <a:pt x="44259" y="31155"/>
                  <a:pt x="50925" y="29382"/>
                  <a:pt x="57056" y="26808"/>
                </a:cubicBezTo>
                <a:cubicBezTo>
                  <a:pt x="59381" y="25832"/>
                  <a:pt x="61675" y="24740"/>
                  <a:pt x="64105" y="24095"/>
                </a:cubicBezTo>
                <a:cubicBezTo>
                  <a:pt x="64835" y="23901"/>
                  <a:pt x="65638" y="23782"/>
                  <a:pt x="66426" y="23782"/>
                </a:cubicBezTo>
                <a:cubicBezTo>
                  <a:pt x="68107" y="23782"/>
                  <a:pt x="69718" y="24323"/>
                  <a:pt x="70408" y="25826"/>
                </a:cubicBezTo>
                <a:cubicBezTo>
                  <a:pt x="71069" y="27271"/>
                  <a:pt x="70605" y="29167"/>
                  <a:pt x="71574" y="30412"/>
                </a:cubicBezTo>
                <a:cubicBezTo>
                  <a:pt x="72080" y="31061"/>
                  <a:pt x="72893" y="31371"/>
                  <a:pt x="73708" y="31371"/>
                </a:cubicBezTo>
                <a:cubicBezTo>
                  <a:pt x="73976" y="31371"/>
                  <a:pt x="74244" y="31337"/>
                  <a:pt x="74501" y="31272"/>
                </a:cubicBezTo>
                <a:cubicBezTo>
                  <a:pt x="75541" y="31006"/>
                  <a:pt x="76426" y="30297"/>
                  <a:pt x="77170" y="29500"/>
                </a:cubicBezTo>
                <a:cubicBezTo>
                  <a:pt x="80514" y="25919"/>
                  <a:pt x="81946" y="20092"/>
                  <a:pt x="86470" y="18393"/>
                </a:cubicBezTo>
                <a:cubicBezTo>
                  <a:pt x="86666" y="16112"/>
                  <a:pt x="86658" y="12451"/>
                  <a:pt x="86853" y="10170"/>
                </a:cubicBezTo>
                <a:cubicBezTo>
                  <a:pt x="85568" y="9814"/>
                  <a:pt x="84268" y="9657"/>
                  <a:pt x="82963" y="9657"/>
                </a:cubicBezTo>
                <a:cubicBezTo>
                  <a:pt x="78678" y="9657"/>
                  <a:pt x="74348" y="11348"/>
                  <a:pt x="70382" y="13239"/>
                </a:cubicBezTo>
                <a:cubicBezTo>
                  <a:pt x="67653" y="14540"/>
                  <a:pt x="64720" y="15975"/>
                  <a:pt x="61799" y="15975"/>
                </a:cubicBezTo>
                <a:cubicBezTo>
                  <a:pt x="61073" y="15975"/>
                  <a:pt x="60347" y="15886"/>
                  <a:pt x="59625" y="15684"/>
                </a:cubicBezTo>
                <a:cubicBezTo>
                  <a:pt x="58816" y="15458"/>
                  <a:pt x="58014" y="15068"/>
                  <a:pt x="57497" y="14387"/>
                </a:cubicBezTo>
                <a:cubicBezTo>
                  <a:pt x="56070" y="12504"/>
                  <a:pt x="57405" y="9428"/>
                  <a:pt x="56025" y="7508"/>
                </a:cubicBezTo>
                <a:cubicBezTo>
                  <a:pt x="55406" y="6645"/>
                  <a:pt x="54419" y="6288"/>
                  <a:pt x="53373" y="6288"/>
                </a:cubicBezTo>
                <a:cubicBezTo>
                  <a:pt x="52460" y="6288"/>
                  <a:pt x="51502" y="6560"/>
                  <a:pt x="50705" y="7005"/>
                </a:cubicBezTo>
                <a:cubicBezTo>
                  <a:pt x="48993" y="7959"/>
                  <a:pt x="47628" y="9504"/>
                  <a:pt x="45870" y="10365"/>
                </a:cubicBezTo>
                <a:cubicBezTo>
                  <a:pt x="44771" y="10903"/>
                  <a:pt x="43601" y="11136"/>
                  <a:pt x="42412" y="11136"/>
                </a:cubicBezTo>
                <a:cubicBezTo>
                  <a:pt x="39840" y="11136"/>
                  <a:pt x="37179" y="10045"/>
                  <a:pt x="34956" y="8592"/>
                </a:cubicBezTo>
                <a:cubicBezTo>
                  <a:pt x="31703" y="6467"/>
                  <a:pt x="28904" y="3596"/>
                  <a:pt x="25434" y="1878"/>
                </a:cubicBezTo>
                <a:cubicBezTo>
                  <a:pt x="22789" y="570"/>
                  <a:pt x="19862" y="1"/>
                  <a:pt x="1692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4225632">
            <a:off x="7027051" y="-790669"/>
            <a:ext cx="3141096" cy="2346550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346041" y="882859"/>
            <a:ext cx="1409030" cy="1110017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6770916">
            <a:off x="-2395962" y="527292"/>
            <a:ext cx="4359292" cy="2029991"/>
          </a:xfrm>
          <a:custGeom>
            <a:avLst/>
            <a:gdLst/>
            <a:ahLst/>
            <a:cxnLst/>
            <a:rect l="l" t="t" r="r" b="b"/>
            <a:pathLst>
              <a:path w="32435" h="15104" extrusionOk="0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9975" y="4465225"/>
            <a:ext cx="562478" cy="509672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-776853" y="4037659"/>
            <a:ext cx="1587042" cy="1301670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8100000">
            <a:off x="868" y="117796"/>
            <a:ext cx="1060224" cy="1267987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8377127">
            <a:off x="2373557" y="-1979512"/>
            <a:ext cx="3093159" cy="2310766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4379375" y="1024042"/>
            <a:ext cx="3424500" cy="27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8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2455500" y="3776925"/>
            <a:ext cx="4233000" cy="40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4_1_1_1_1_1_1_1_1_1_1">
    <p:bg>
      <p:bgPr>
        <a:solidFill>
          <a:schemeClr val="lt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7"/>
          <p:cNvSpPr/>
          <p:nvPr/>
        </p:nvSpPr>
        <p:spPr>
          <a:xfrm rot="4603758">
            <a:off x="2496519" y="4983650"/>
            <a:ext cx="2021516" cy="1510170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/>
          <p:nvPr/>
        </p:nvSpPr>
        <p:spPr>
          <a:xfrm>
            <a:off x="-488885" y="1062000"/>
            <a:ext cx="963798" cy="759310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7"/>
          <p:cNvSpPr/>
          <p:nvPr/>
        </p:nvSpPr>
        <p:spPr>
          <a:xfrm>
            <a:off x="7105075" y="4422676"/>
            <a:ext cx="2200796" cy="1024844"/>
          </a:xfrm>
          <a:custGeom>
            <a:avLst/>
            <a:gdLst/>
            <a:ahLst/>
            <a:cxnLst/>
            <a:rect l="l" t="t" r="r" b="b"/>
            <a:pathLst>
              <a:path w="32435" h="15104" extrusionOk="0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7"/>
          <p:cNvSpPr/>
          <p:nvPr/>
        </p:nvSpPr>
        <p:spPr>
          <a:xfrm>
            <a:off x="8310925" y="163350"/>
            <a:ext cx="1434605" cy="898653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7"/>
          <p:cNvSpPr/>
          <p:nvPr/>
        </p:nvSpPr>
        <p:spPr>
          <a:xfrm rot="-5841757">
            <a:off x="5030346" y="-1618827"/>
            <a:ext cx="1899702" cy="228660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7"/>
          <p:cNvSpPr/>
          <p:nvPr/>
        </p:nvSpPr>
        <p:spPr>
          <a:xfrm>
            <a:off x="130200" y="4608500"/>
            <a:ext cx="1169784" cy="1399017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7"/>
          <p:cNvSpPr/>
          <p:nvPr/>
        </p:nvSpPr>
        <p:spPr>
          <a:xfrm>
            <a:off x="3690470" y="4881271"/>
            <a:ext cx="527557" cy="630938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7"/>
          <p:cNvSpPr/>
          <p:nvPr/>
        </p:nvSpPr>
        <p:spPr>
          <a:xfrm>
            <a:off x="6795620" y="-467579"/>
            <a:ext cx="527557" cy="630938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4_1_1_1_1_1_1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9"/>
          <p:cNvSpPr/>
          <p:nvPr/>
        </p:nvSpPr>
        <p:spPr>
          <a:xfrm rot="-2899297">
            <a:off x="5139919" y="4597258"/>
            <a:ext cx="1081491" cy="1522067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9"/>
          <p:cNvSpPr/>
          <p:nvPr/>
        </p:nvSpPr>
        <p:spPr>
          <a:xfrm rot="-6286467">
            <a:off x="-1055054" y="-318718"/>
            <a:ext cx="2179251" cy="1397073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8159450" y="-203325"/>
            <a:ext cx="1043298" cy="1346759"/>
          </a:xfrm>
          <a:custGeom>
            <a:avLst/>
            <a:gdLst/>
            <a:ahLst/>
            <a:cxnLst/>
            <a:rect l="l" t="t" r="r" b="b"/>
            <a:pathLst>
              <a:path w="8650" h="11166" extrusionOk="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419097" y="4758100"/>
            <a:ext cx="1121240" cy="1056263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369500" y="4204750"/>
            <a:ext cx="345605" cy="313176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8723325" y="3977250"/>
            <a:ext cx="936631" cy="768170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9"/>
          <p:cNvSpPr/>
          <p:nvPr/>
        </p:nvSpPr>
        <p:spPr>
          <a:xfrm rot="-7239386">
            <a:off x="4351472" y="4344023"/>
            <a:ext cx="814797" cy="1146727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9"/>
          <p:cNvSpPr/>
          <p:nvPr/>
        </p:nvSpPr>
        <p:spPr>
          <a:xfrm>
            <a:off x="-1528587" y="-186411"/>
            <a:ext cx="3196189" cy="1583931"/>
          </a:xfrm>
          <a:custGeom>
            <a:avLst/>
            <a:gdLst/>
            <a:ahLst/>
            <a:cxnLst/>
            <a:rect l="l" t="t" r="r" b="b"/>
            <a:pathLst>
              <a:path w="40055" h="19850" extrusionOk="0">
                <a:moveTo>
                  <a:pt x="37538" y="1"/>
                </a:moveTo>
                <a:cubicBezTo>
                  <a:pt x="37528" y="1"/>
                  <a:pt x="37517" y="1"/>
                  <a:pt x="37507" y="1"/>
                </a:cubicBezTo>
                <a:lnTo>
                  <a:pt x="19894" y="43"/>
                </a:lnTo>
                <a:cubicBezTo>
                  <a:pt x="17692" y="48"/>
                  <a:pt x="15490" y="54"/>
                  <a:pt x="13288" y="59"/>
                </a:cubicBezTo>
                <a:cubicBezTo>
                  <a:pt x="10125" y="67"/>
                  <a:pt x="6962" y="74"/>
                  <a:pt x="3802" y="208"/>
                </a:cubicBezTo>
                <a:cubicBezTo>
                  <a:pt x="3744" y="210"/>
                  <a:pt x="3681" y="211"/>
                  <a:pt x="3616" y="211"/>
                </a:cubicBezTo>
                <a:cubicBezTo>
                  <a:pt x="3277" y="211"/>
                  <a:pt x="2849" y="184"/>
                  <a:pt x="2416" y="184"/>
                </a:cubicBezTo>
                <a:cubicBezTo>
                  <a:pt x="1549" y="184"/>
                  <a:pt x="660" y="292"/>
                  <a:pt x="417" y="942"/>
                </a:cubicBezTo>
                <a:cubicBezTo>
                  <a:pt x="0" y="2051"/>
                  <a:pt x="1529" y="3549"/>
                  <a:pt x="2335" y="3990"/>
                </a:cubicBezTo>
                <a:cubicBezTo>
                  <a:pt x="3341" y="4540"/>
                  <a:pt x="4505" y="4695"/>
                  <a:pt x="5660" y="4695"/>
                </a:cubicBezTo>
                <a:cubicBezTo>
                  <a:pt x="5885" y="4695"/>
                  <a:pt x="6109" y="4689"/>
                  <a:pt x="6331" y="4679"/>
                </a:cubicBezTo>
                <a:cubicBezTo>
                  <a:pt x="8172" y="4597"/>
                  <a:pt x="9998" y="4264"/>
                  <a:pt x="11839" y="4264"/>
                </a:cubicBezTo>
                <a:cubicBezTo>
                  <a:pt x="11890" y="4264"/>
                  <a:pt x="11941" y="4264"/>
                  <a:pt x="11993" y="4265"/>
                </a:cubicBezTo>
                <a:cubicBezTo>
                  <a:pt x="13886" y="4286"/>
                  <a:pt x="15868" y="4727"/>
                  <a:pt x="17268" y="6002"/>
                </a:cubicBezTo>
                <a:cubicBezTo>
                  <a:pt x="18138" y="6793"/>
                  <a:pt x="18722" y="7849"/>
                  <a:pt x="19180" y="8932"/>
                </a:cubicBezTo>
                <a:cubicBezTo>
                  <a:pt x="19934" y="10716"/>
                  <a:pt x="20384" y="12628"/>
                  <a:pt x="20504" y="14561"/>
                </a:cubicBezTo>
                <a:cubicBezTo>
                  <a:pt x="20598" y="16053"/>
                  <a:pt x="20551" y="17708"/>
                  <a:pt x="21536" y="18831"/>
                </a:cubicBezTo>
                <a:cubicBezTo>
                  <a:pt x="22150" y="19531"/>
                  <a:pt x="23061" y="19850"/>
                  <a:pt x="23997" y="19850"/>
                </a:cubicBezTo>
                <a:cubicBezTo>
                  <a:pt x="24734" y="19850"/>
                  <a:pt x="25486" y="19653"/>
                  <a:pt x="26122" y="19290"/>
                </a:cubicBezTo>
                <a:cubicBezTo>
                  <a:pt x="27568" y="18465"/>
                  <a:pt x="28516" y="16988"/>
                  <a:pt x="29243" y="15493"/>
                </a:cubicBezTo>
                <a:cubicBezTo>
                  <a:pt x="29972" y="13997"/>
                  <a:pt x="30547" y="12410"/>
                  <a:pt x="31520" y="11059"/>
                </a:cubicBezTo>
                <a:cubicBezTo>
                  <a:pt x="32540" y="9642"/>
                  <a:pt x="33983" y="8534"/>
                  <a:pt x="35614" y="7913"/>
                </a:cubicBezTo>
                <a:cubicBezTo>
                  <a:pt x="36690" y="7505"/>
                  <a:pt x="37887" y="7278"/>
                  <a:pt x="38735" y="6501"/>
                </a:cubicBezTo>
                <a:cubicBezTo>
                  <a:pt x="39897" y="5436"/>
                  <a:pt x="40047" y="3681"/>
                  <a:pt x="40053" y="2103"/>
                </a:cubicBezTo>
                <a:cubicBezTo>
                  <a:pt x="40055" y="1660"/>
                  <a:pt x="40045" y="1192"/>
                  <a:pt x="39816" y="813"/>
                </a:cubicBezTo>
                <a:cubicBezTo>
                  <a:pt x="39380" y="89"/>
                  <a:pt x="38387" y="1"/>
                  <a:pt x="3753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 rot="-6925004">
            <a:off x="6745162" y="3135047"/>
            <a:ext cx="2281412" cy="3229889"/>
          </a:xfrm>
          <a:custGeom>
            <a:avLst/>
            <a:gdLst/>
            <a:ahLst/>
            <a:cxnLst/>
            <a:rect l="l" t="t" r="r" b="b"/>
            <a:pathLst>
              <a:path w="27190" h="38494" extrusionOk="0">
                <a:moveTo>
                  <a:pt x="4926" y="1"/>
                </a:moveTo>
                <a:cubicBezTo>
                  <a:pt x="4071" y="1"/>
                  <a:pt x="3254" y="179"/>
                  <a:pt x="2618" y="565"/>
                </a:cubicBezTo>
                <a:cubicBezTo>
                  <a:pt x="622" y="1778"/>
                  <a:pt x="761" y="5273"/>
                  <a:pt x="538" y="7275"/>
                </a:cubicBezTo>
                <a:cubicBezTo>
                  <a:pt x="167" y="10601"/>
                  <a:pt x="1" y="13952"/>
                  <a:pt x="41" y="17299"/>
                </a:cubicBezTo>
                <a:cubicBezTo>
                  <a:pt x="120" y="23885"/>
                  <a:pt x="995" y="30463"/>
                  <a:pt x="2662" y="36837"/>
                </a:cubicBezTo>
                <a:cubicBezTo>
                  <a:pt x="2721" y="37069"/>
                  <a:pt x="2787" y="37309"/>
                  <a:pt x="2943" y="37493"/>
                </a:cubicBezTo>
                <a:cubicBezTo>
                  <a:pt x="3178" y="37769"/>
                  <a:pt x="3562" y="37856"/>
                  <a:pt x="3919" y="37923"/>
                </a:cubicBezTo>
                <a:cubicBezTo>
                  <a:pt x="5716" y="38262"/>
                  <a:pt x="7560" y="38494"/>
                  <a:pt x="9389" y="38494"/>
                </a:cubicBezTo>
                <a:cubicBezTo>
                  <a:pt x="11143" y="38494"/>
                  <a:pt x="12882" y="38281"/>
                  <a:pt x="14552" y="37745"/>
                </a:cubicBezTo>
                <a:cubicBezTo>
                  <a:pt x="16505" y="37119"/>
                  <a:pt x="18464" y="35878"/>
                  <a:pt x="19053" y="33913"/>
                </a:cubicBezTo>
                <a:cubicBezTo>
                  <a:pt x="19604" y="32074"/>
                  <a:pt x="18824" y="30082"/>
                  <a:pt x="19120" y="28186"/>
                </a:cubicBezTo>
                <a:cubicBezTo>
                  <a:pt x="19608" y="25042"/>
                  <a:pt x="22749" y="23137"/>
                  <a:pt x="24648" y="20585"/>
                </a:cubicBezTo>
                <a:cubicBezTo>
                  <a:pt x="26547" y="18036"/>
                  <a:pt x="27190" y="14483"/>
                  <a:pt x="25906" y="11577"/>
                </a:cubicBezTo>
                <a:cubicBezTo>
                  <a:pt x="24794" y="9060"/>
                  <a:pt x="22132" y="7246"/>
                  <a:pt x="19422" y="7246"/>
                </a:cubicBezTo>
                <a:cubicBezTo>
                  <a:pt x="19003" y="7246"/>
                  <a:pt x="18582" y="7290"/>
                  <a:pt x="18166" y="7381"/>
                </a:cubicBezTo>
                <a:cubicBezTo>
                  <a:pt x="17126" y="7608"/>
                  <a:pt x="16163" y="8097"/>
                  <a:pt x="15139" y="8383"/>
                </a:cubicBezTo>
                <a:cubicBezTo>
                  <a:pt x="14678" y="8512"/>
                  <a:pt x="14189" y="8595"/>
                  <a:pt x="13709" y="8595"/>
                </a:cubicBezTo>
                <a:cubicBezTo>
                  <a:pt x="13120" y="8595"/>
                  <a:pt x="12545" y="8470"/>
                  <a:pt x="12053" y="8151"/>
                </a:cubicBezTo>
                <a:cubicBezTo>
                  <a:pt x="10173" y="6929"/>
                  <a:pt x="10741" y="3963"/>
                  <a:pt x="9526" y="2078"/>
                </a:cubicBezTo>
                <a:cubicBezTo>
                  <a:pt x="8693" y="786"/>
                  <a:pt x="6723" y="1"/>
                  <a:pt x="492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4978000" y="-140900"/>
            <a:ext cx="630625" cy="606451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9"/>
          <p:cNvSpPr/>
          <p:nvPr/>
        </p:nvSpPr>
        <p:spPr>
          <a:xfrm rot="-7965562">
            <a:off x="1334076" y="4389092"/>
            <a:ext cx="2589823" cy="1660283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7378700" y="-535601"/>
            <a:ext cx="2373294" cy="2282328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9"/>
          <p:cNvSpPr/>
          <p:nvPr/>
        </p:nvSpPr>
        <p:spPr>
          <a:xfrm rot="-2700000">
            <a:off x="223601" y="2253581"/>
            <a:ext cx="1111029" cy="1563638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9"/>
          <p:cNvSpPr/>
          <p:nvPr/>
        </p:nvSpPr>
        <p:spPr>
          <a:xfrm rot="-7965562">
            <a:off x="1861339" y="-1565908"/>
            <a:ext cx="2589823" cy="1660283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0"/>
          <p:cNvSpPr/>
          <p:nvPr/>
        </p:nvSpPr>
        <p:spPr>
          <a:xfrm rot="-3274023">
            <a:off x="-38550" y="3762225"/>
            <a:ext cx="1926496" cy="231884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40"/>
          <p:cNvSpPr/>
          <p:nvPr/>
        </p:nvSpPr>
        <p:spPr>
          <a:xfrm rot="10544354">
            <a:off x="1130192" y="-434428"/>
            <a:ext cx="1452508" cy="1191249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0"/>
          <p:cNvSpPr/>
          <p:nvPr/>
        </p:nvSpPr>
        <p:spPr>
          <a:xfrm rot="1206729">
            <a:off x="7697479" y="-23881"/>
            <a:ext cx="2343159" cy="1467743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2858925" y="4773775"/>
            <a:ext cx="644522" cy="584053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0"/>
          <p:cNvSpPr/>
          <p:nvPr/>
        </p:nvSpPr>
        <p:spPr>
          <a:xfrm>
            <a:off x="7536568" y="2338611"/>
            <a:ext cx="2664998" cy="3187235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0"/>
          <p:cNvSpPr/>
          <p:nvPr/>
        </p:nvSpPr>
        <p:spPr>
          <a:xfrm rot="8577672">
            <a:off x="-752295" y="1237567"/>
            <a:ext cx="1590426" cy="1624881"/>
          </a:xfrm>
          <a:custGeom>
            <a:avLst/>
            <a:gdLst/>
            <a:ahLst/>
            <a:cxnLst/>
            <a:rect l="l" t="t" r="r" b="b"/>
            <a:pathLst>
              <a:path w="18279" h="18675" extrusionOk="0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0"/>
          <p:cNvSpPr/>
          <p:nvPr/>
        </p:nvSpPr>
        <p:spPr>
          <a:xfrm>
            <a:off x="4820600" y="-316402"/>
            <a:ext cx="1375537" cy="1295878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4895352" y="4393748"/>
            <a:ext cx="1249322" cy="1132102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2233950" y="3316250"/>
            <a:ext cx="46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/>
          <p:nvPr/>
        </p:nvSpPr>
        <p:spPr>
          <a:xfrm rot="3608368">
            <a:off x="7439293" y="112769"/>
            <a:ext cx="2870870" cy="2144696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655625" y="60825"/>
            <a:ext cx="1068491" cy="841790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rot="1752558">
            <a:off x="-891559" y="3873490"/>
            <a:ext cx="3757266" cy="1749645"/>
          </a:xfrm>
          <a:custGeom>
            <a:avLst/>
            <a:gdLst/>
            <a:ahLst/>
            <a:cxnLst/>
            <a:rect l="l" t="t" r="r" b="b"/>
            <a:pathLst>
              <a:path w="32435" h="15104" extrusionOk="0">
                <a:moveTo>
                  <a:pt x="19826" y="0"/>
                </a:moveTo>
                <a:cubicBezTo>
                  <a:pt x="16806" y="0"/>
                  <a:pt x="14531" y="2829"/>
                  <a:pt x="11637" y="3741"/>
                </a:cubicBezTo>
                <a:cubicBezTo>
                  <a:pt x="8582" y="4703"/>
                  <a:pt x="4889" y="3517"/>
                  <a:pt x="2299" y="5401"/>
                </a:cubicBezTo>
                <a:cubicBezTo>
                  <a:pt x="472" y="6730"/>
                  <a:pt x="1" y="9210"/>
                  <a:pt x="526" y="11304"/>
                </a:cubicBezTo>
                <a:cubicBezTo>
                  <a:pt x="1165" y="13847"/>
                  <a:pt x="3393" y="13899"/>
                  <a:pt x="5729" y="14157"/>
                </a:cubicBezTo>
                <a:cubicBezTo>
                  <a:pt x="11416" y="14788"/>
                  <a:pt x="17138" y="15104"/>
                  <a:pt x="22860" y="15104"/>
                </a:cubicBezTo>
                <a:cubicBezTo>
                  <a:pt x="25956" y="15104"/>
                  <a:pt x="29052" y="15011"/>
                  <a:pt x="32143" y="14826"/>
                </a:cubicBezTo>
                <a:cubicBezTo>
                  <a:pt x="32346" y="13227"/>
                  <a:pt x="32434" y="11323"/>
                  <a:pt x="31180" y="10310"/>
                </a:cubicBezTo>
                <a:cubicBezTo>
                  <a:pt x="30401" y="9681"/>
                  <a:pt x="29316" y="9603"/>
                  <a:pt x="28433" y="9131"/>
                </a:cubicBezTo>
                <a:cubicBezTo>
                  <a:pt x="26549" y="8122"/>
                  <a:pt x="26072" y="5707"/>
                  <a:pt x="25120" y="3794"/>
                </a:cubicBezTo>
                <a:cubicBezTo>
                  <a:pt x="24114" y="1775"/>
                  <a:pt x="22175" y="46"/>
                  <a:pt x="19920" y="1"/>
                </a:cubicBezTo>
                <a:cubicBezTo>
                  <a:pt x="19889" y="1"/>
                  <a:pt x="19857" y="0"/>
                  <a:pt x="1982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-3730653">
            <a:off x="6448867" y="4310334"/>
            <a:ext cx="2300056" cy="1440781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8718858">
            <a:off x="463980" y="940571"/>
            <a:ext cx="650970" cy="778535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0300" y="4777376"/>
            <a:ext cx="234869" cy="225877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-1144307">
            <a:off x="4090186" y="-1631616"/>
            <a:ext cx="2627512" cy="2151770"/>
          </a:xfrm>
          <a:custGeom>
            <a:avLst/>
            <a:gdLst/>
            <a:ahLst/>
            <a:cxnLst/>
            <a:rect l="l" t="t" r="r" b="b"/>
            <a:pathLst>
              <a:path w="21871" h="17911" extrusionOk="0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922100" y="4602425"/>
            <a:ext cx="1321819" cy="1245219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3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2284523" y="1701325"/>
            <a:ext cx="55878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2284512" y="3128350"/>
            <a:ext cx="5587800" cy="43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Kanit"/>
              <a:buNone/>
              <a:defRPr sz="2500"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2284513" y="1951500"/>
            <a:ext cx="5587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2284513" y="3381600"/>
            <a:ext cx="5587800" cy="6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 rot="-2849446">
            <a:off x="3942783" y="4335416"/>
            <a:ext cx="1796684" cy="2528637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 rot="1815037">
            <a:off x="-93650" y="4592569"/>
            <a:ext cx="2596996" cy="2126779"/>
          </a:xfrm>
          <a:custGeom>
            <a:avLst/>
            <a:gdLst/>
            <a:ahLst/>
            <a:cxnLst/>
            <a:rect l="l" t="t" r="r" b="b"/>
            <a:pathLst>
              <a:path w="21871" h="17911" extrusionOk="0">
                <a:moveTo>
                  <a:pt x="5112" y="1"/>
                </a:moveTo>
                <a:cubicBezTo>
                  <a:pt x="3735" y="1"/>
                  <a:pt x="2529" y="507"/>
                  <a:pt x="1750" y="1965"/>
                </a:cubicBezTo>
                <a:cubicBezTo>
                  <a:pt x="1" y="5236"/>
                  <a:pt x="1575" y="11012"/>
                  <a:pt x="3687" y="13678"/>
                </a:cubicBezTo>
                <a:cubicBezTo>
                  <a:pt x="5800" y="16345"/>
                  <a:pt x="9196" y="17910"/>
                  <a:pt x="12588" y="17910"/>
                </a:cubicBezTo>
                <a:cubicBezTo>
                  <a:pt x="13326" y="17910"/>
                  <a:pt x="14064" y="17836"/>
                  <a:pt x="14788" y="17683"/>
                </a:cubicBezTo>
                <a:cubicBezTo>
                  <a:pt x="16143" y="17397"/>
                  <a:pt x="17456" y="16848"/>
                  <a:pt x="18527" y="15972"/>
                </a:cubicBezTo>
                <a:cubicBezTo>
                  <a:pt x="21080" y="13882"/>
                  <a:pt x="21870" y="10116"/>
                  <a:pt x="20948" y="6948"/>
                </a:cubicBezTo>
                <a:cubicBezTo>
                  <a:pt x="20640" y="5892"/>
                  <a:pt x="20142" y="4854"/>
                  <a:pt x="19300" y="4147"/>
                </a:cubicBezTo>
                <a:cubicBezTo>
                  <a:pt x="17714" y="2814"/>
                  <a:pt x="15406" y="2978"/>
                  <a:pt x="13389" y="2508"/>
                </a:cubicBezTo>
                <a:cubicBezTo>
                  <a:pt x="11300" y="2021"/>
                  <a:pt x="7863" y="1"/>
                  <a:pt x="511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7353375" y="3878367"/>
            <a:ext cx="2942438" cy="2771865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7766471">
            <a:off x="49071" y="-568171"/>
            <a:ext cx="1575451" cy="986880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7278700" y="-479950"/>
            <a:ext cx="1073551" cy="1292202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-103839" y="2044066"/>
            <a:ext cx="716999" cy="1235900"/>
            <a:chOff x="-103839" y="2044066"/>
            <a:chExt cx="716999" cy="1235900"/>
          </a:xfrm>
        </p:grpSpPr>
        <p:sp>
          <p:nvSpPr>
            <p:cNvPr id="51" name="Google Shape;51;p5"/>
            <p:cNvSpPr/>
            <p:nvPr/>
          </p:nvSpPr>
          <p:spPr>
            <a:xfrm rot="-785817">
              <a:off x="-85431" y="2062474"/>
              <a:ext cx="183539" cy="18353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 rot="-785817">
              <a:off x="130238" y="2257803"/>
              <a:ext cx="142713" cy="142713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785817">
              <a:off x="268877" y="2417068"/>
              <a:ext cx="142833" cy="142773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 rot="-785817">
              <a:off x="404401" y="2617620"/>
              <a:ext cx="102067" cy="10194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 rot="-785817">
              <a:off x="464965" y="2788392"/>
              <a:ext cx="102006" cy="10194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rot="-785817">
              <a:off x="499969" y="2978712"/>
              <a:ext cx="101946" cy="10194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-785817">
              <a:off x="500922" y="3167729"/>
              <a:ext cx="102006" cy="102006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8570297" y="1017731"/>
            <a:ext cx="379187" cy="950295"/>
            <a:chOff x="8570297" y="1017731"/>
            <a:chExt cx="379187" cy="950295"/>
          </a:xfrm>
        </p:grpSpPr>
        <p:sp>
          <p:nvSpPr>
            <p:cNvPr id="59" name="Google Shape;59;p5"/>
            <p:cNvSpPr/>
            <p:nvPr/>
          </p:nvSpPr>
          <p:spPr>
            <a:xfrm rot="10410667">
              <a:off x="8672057" y="1263032"/>
              <a:ext cx="244717" cy="244717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rot="10410667">
              <a:off x="8756163" y="1572861"/>
              <a:ext cx="183538" cy="183538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10410667">
              <a:off x="8580080" y="1027511"/>
              <a:ext cx="183477" cy="183538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10410667">
              <a:off x="8764709" y="1817709"/>
              <a:ext cx="142711" cy="142711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3688600" y="1499213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3688500" y="2215975"/>
            <a:ext cx="47403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 rot="-9553012">
            <a:off x="2356874" y="-1020946"/>
            <a:ext cx="2218474" cy="2266596"/>
          </a:xfrm>
          <a:custGeom>
            <a:avLst/>
            <a:gdLst/>
            <a:ahLst/>
            <a:cxnLst/>
            <a:rect l="l" t="t" r="r" b="b"/>
            <a:pathLst>
              <a:path w="18279" h="18675" extrusionOk="0">
                <a:moveTo>
                  <a:pt x="13375" y="0"/>
                </a:moveTo>
                <a:cubicBezTo>
                  <a:pt x="12417" y="0"/>
                  <a:pt x="11462" y="393"/>
                  <a:pt x="10692" y="1296"/>
                </a:cubicBezTo>
                <a:cubicBezTo>
                  <a:pt x="10011" y="2096"/>
                  <a:pt x="9771" y="3110"/>
                  <a:pt x="9021" y="3877"/>
                </a:cubicBezTo>
                <a:cubicBezTo>
                  <a:pt x="7976" y="4948"/>
                  <a:pt x="6451" y="5528"/>
                  <a:pt x="5089" y="6069"/>
                </a:cubicBezTo>
                <a:cubicBezTo>
                  <a:pt x="4040" y="6486"/>
                  <a:pt x="2980" y="6937"/>
                  <a:pt x="2117" y="7664"/>
                </a:cubicBezTo>
                <a:cubicBezTo>
                  <a:pt x="762" y="8805"/>
                  <a:pt x="1" y="10600"/>
                  <a:pt x="74" y="12369"/>
                </a:cubicBezTo>
                <a:cubicBezTo>
                  <a:pt x="148" y="14138"/>
                  <a:pt x="1042" y="15847"/>
                  <a:pt x="2425" y="16953"/>
                </a:cubicBezTo>
                <a:cubicBezTo>
                  <a:pt x="3273" y="17630"/>
                  <a:pt x="4285" y="18085"/>
                  <a:pt x="5334" y="18365"/>
                </a:cubicBezTo>
                <a:cubicBezTo>
                  <a:pt x="6122" y="18574"/>
                  <a:pt x="6932" y="18675"/>
                  <a:pt x="7741" y="18675"/>
                </a:cubicBezTo>
                <a:cubicBezTo>
                  <a:pt x="11568" y="18675"/>
                  <a:pt x="15403" y="16437"/>
                  <a:pt x="17072" y="12961"/>
                </a:cubicBezTo>
                <a:cubicBezTo>
                  <a:pt x="17978" y="11074"/>
                  <a:pt x="18279" y="8940"/>
                  <a:pt x="18227" y="6847"/>
                </a:cubicBezTo>
                <a:cubicBezTo>
                  <a:pt x="18188" y="5274"/>
                  <a:pt x="17940" y="3660"/>
                  <a:pt x="17133" y="2310"/>
                </a:cubicBezTo>
                <a:cubicBezTo>
                  <a:pt x="16295" y="908"/>
                  <a:pt x="14831" y="0"/>
                  <a:pt x="133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 rot="1087840">
            <a:off x="6338598" y="3863565"/>
            <a:ext cx="3341916" cy="1883406"/>
          </a:xfrm>
          <a:custGeom>
            <a:avLst/>
            <a:gdLst/>
            <a:ahLst/>
            <a:cxnLst/>
            <a:rect l="l" t="t" r="r" b="b"/>
            <a:pathLst>
              <a:path w="18326" h="10328" extrusionOk="0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 rot="5836170">
            <a:off x="5859325" y="4416499"/>
            <a:ext cx="706288" cy="994014"/>
          </a:xfrm>
          <a:custGeom>
            <a:avLst/>
            <a:gdLst/>
            <a:ahLst/>
            <a:cxnLst/>
            <a:rect l="l" t="t" r="r" b="b"/>
            <a:pathLst>
              <a:path w="8864" h="12475" extrusionOk="0">
                <a:moveTo>
                  <a:pt x="4240" y="0"/>
                </a:moveTo>
                <a:cubicBezTo>
                  <a:pt x="1692" y="0"/>
                  <a:pt x="376" y="4674"/>
                  <a:pt x="186" y="6747"/>
                </a:cubicBezTo>
                <a:cubicBezTo>
                  <a:pt x="1" y="8768"/>
                  <a:pt x="838" y="11021"/>
                  <a:pt x="2665" y="11905"/>
                </a:cubicBezTo>
                <a:cubicBezTo>
                  <a:pt x="3103" y="12118"/>
                  <a:pt x="3579" y="12243"/>
                  <a:pt x="4055" y="12344"/>
                </a:cubicBezTo>
                <a:cubicBezTo>
                  <a:pt x="4391" y="12415"/>
                  <a:pt x="4735" y="12474"/>
                  <a:pt x="5076" y="12474"/>
                </a:cubicBezTo>
                <a:cubicBezTo>
                  <a:pt x="5237" y="12474"/>
                  <a:pt x="5397" y="12461"/>
                  <a:pt x="5556" y="12430"/>
                </a:cubicBezTo>
                <a:cubicBezTo>
                  <a:pt x="6678" y="12208"/>
                  <a:pt x="7433" y="11146"/>
                  <a:pt x="7863" y="10085"/>
                </a:cubicBezTo>
                <a:cubicBezTo>
                  <a:pt x="8864" y="7613"/>
                  <a:pt x="8681" y="4691"/>
                  <a:pt x="7381" y="2363"/>
                </a:cubicBezTo>
                <a:cubicBezTo>
                  <a:pt x="6994" y="1672"/>
                  <a:pt x="6504" y="1021"/>
                  <a:pt x="5849" y="572"/>
                </a:cubicBezTo>
                <a:cubicBezTo>
                  <a:pt x="5266" y="173"/>
                  <a:pt x="4730" y="0"/>
                  <a:pt x="42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1218000" y="-346429"/>
            <a:ext cx="1160405" cy="1093076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 rot="-3653428">
            <a:off x="-198236" y="4778984"/>
            <a:ext cx="655988" cy="617935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 rot="4853759">
            <a:off x="7243423" y="-1186666"/>
            <a:ext cx="2192207" cy="1637684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 rot="9454098">
            <a:off x="8055579" y="-457927"/>
            <a:ext cx="746645" cy="612354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/>
          <p:nvPr/>
        </p:nvSpPr>
        <p:spPr>
          <a:xfrm rot="-5208163">
            <a:off x="127556" y="4473786"/>
            <a:ext cx="1659469" cy="1307361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/>
          <p:nvPr/>
        </p:nvSpPr>
        <p:spPr>
          <a:xfrm rot="-7244619">
            <a:off x="2271844" y="4477864"/>
            <a:ext cx="1199956" cy="1548984"/>
          </a:xfrm>
          <a:custGeom>
            <a:avLst/>
            <a:gdLst/>
            <a:ahLst/>
            <a:cxnLst/>
            <a:rect l="l" t="t" r="r" b="b"/>
            <a:pathLst>
              <a:path w="8650" h="11166" extrusionOk="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 hasCustomPrompt="1"/>
          </p:nvPr>
        </p:nvSpPr>
        <p:spPr>
          <a:xfrm>
            <a:off x="1516150" y="15736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"/>
          </p:nvPr>
        </p:nvSpPr>
        <p:spPr>
          <a:xfrm>
            <a:off x="719925" y="2339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3" hasCustomPrompt="1"/>
          </p:nvPr>
        </p:nvSpPr>
        <p:spPr>
          <a:xfrm>
            <a:off x="4204825" y="15736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4"/>
          </p:nvPr>
        </p:nvSpPr>
        <p:spPr>
          <a:xfrm>
            <a:off x="3403813" y="2339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5" hasCustomPrompt="1"/>
          </p:nvPr>
        </p:nvSpPr>
        <p:spPr>
          <a:xfrm>
            <a:off x="2860475" y="3318388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6"/>
          </p:nvPr>
        </p:nvSpPr>
        <p:spPr>
          <a:xfrm>
            <a:off x="2059475" y="4065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7" hasCustomPrompt="1"/>
          </p:nvPr>
        </p:nvSpPr>
        <p:spPr>
          <a:xfrm>
            <a:off x="5549150" y="33183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8"/>
          </p:nvPr>
        </p:nvSpPr>
        <p:spPr>
          <a:xfrm>
            <a:off x="4748163" y="4065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9"/>
          </p:nvPr>
        </p:nvSpPr>
        <p:spPr>
          <a:xfrm>
            <a:off x="720000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subTitle" idx="13"/>
          </p:nvPr>
        </p:nvSpPr>
        <p:spPr>
          <a:xfrm>
            <a:off x="3403825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4"/>
          </p:nvPr>
        </p:nvSpPr>
        <p:spPr>
          <a:xfrm>
            <a:off x="2059450" y="3862475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5"/>
          </p:nvPr>
        </p:nvSpPr>
        <p:spPr>
          <a:xfrm>
            <a:off x="4748200" y="38624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6" hasCustomPrompt="1"/>
          </p:nvPr>
        </p:nvSpPr>
        <p:spPr>
          <a:xfrm>
            <a:off x="6893500" y="1573650"/>
            <a:ext cx="734400" cy="35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7"/>
          </p:nvPr>
        </p:nvSpPr>
        <p:spPr>
          <a:xfrm>
            <a:off x="6087700" y="23396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8"/>
          </p:nvPr>
        </p:nvSpPr>
        <p:spPr>
          <a:xfrm>
            <a:off x="6087700" y="2132500"/>
            <a:ext cx="2336400" cy="35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lt2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anit"/>
              <a:buNone/>
              <a:defRPr sz="2400">
                <a:solidFill>
                  <a:schemeClr val="dk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/>
          <p:nvPr/>
        </p:nvSpPr>
        <p:spPr>
          <a:xfrm rot="-4092593">
            <a:off x="8108707" y="345974"/>
            <a:ext cx="640378" cy="77080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3"/>
          <p:cNvSpPr/>
          <p:nvPr/>
        </p:nvSpPr>
        <p:spPr>
          <a:xfrm rot="-640898">
            <a:off x="16351" y="4473471"/>
            <a:ext cx="1759429" cy="1442995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"/>
          <p:cNvSpPr/>
          <p:nvPr/>
        </p:nvSpPr>
        <p:spPr>
          <a:xfrm rot="-9654394">
            <a:off x="-1550687" y="-826431"/>
            <a:ext cx="3086085" cy="1739227"/>
          </a:xfrm>
          <a:custGeom>
            <a:avLst/>
            <a:gdLst/>
            <a:ahLst/>
            <a:cxnLst/>
            <a:rect l="l" t="t" r="r" b="b"/>
            <a:pathLst>
              <a:path w="18326" h="10328" extrusionOk="0">
                <a:moveTo>
                  <a:pt x="11061" y="1"/>
                </a:moveTo>
                <a:cubicBezTo>
                  <a:pt x="11018" y="1"/>
                  <a:pt x="10976" y="2"/>
                  <a:pt x="10934" y="3"/>
                </a:cubicBezTo>
                <a:cubicBezTo>
                  <a:pt x="8576" y="73"/>
                  <a:pt x="6733" y="2010"/>
                  <a:pt x="5342" y="3916"/>
                </a:cubicBezTo>
                <a:cubicBezTo>
                  <a:pt x="4352" y="5273"/>
                  <a:pt x="1" y="9075"/>
                  <a:pt x="3253" y="10104"/>
                </a:cubicBezTo>
                <a:cubicBezTo>
                  <a:pt x="3779" y="10271"/>
                  <a:pt x="4409" y="10328"/>
                  <a:pt x="5076" y="10328"/>
                </a:cubicBezTo>
                <a:cubicBezTo>
                  <a:pt x="6404" y="10328"/>
                  <a:pt x="7879" y="10102"/>
                  <a:pt x="8976" y="10061"/>
                </a:cubicBezTo>
                <a:cubicBezTo>
                  <a:pt x="10782" y="9993"/>
                  <a:pt x="12587" y="9878"/>
                  <a:pt x="14388" y="9714"/>
                </a:cubicBezTo>
                <a:cubicBezTo>
                  <a:pt x="15251" y="9636"/>
                  <a:pt x="16137" y="9539"/>
                  <a:pt x="16909" y="9144"/>
                </a:cubicBezTo>
                <a:cubicBezTo>
                  <a:pt x="17681" y="8748"/>
                  <a:pt x="18324" y="7985"/>
                  <a:pt x="18325" y="7117"/>
                </a:cubicBezTo>
                <a:cubicBezTo>
                  <a:pt x="18325" y="6451"/>
                  <a:pt x="17961" y="5847"/>
                  <a:pt x="17609" y="5281"/>
                </a:cubicBezTo>
                <a:cubicBezTo>
                  <a:pt x="16821" y="4018"/>
                  <a:pt x="16022" y="2738"/>
                  <a:pt x="14935" y="1720"/>
                </a:cubicBezTo>
                <a:cubicBezTo>
                  <a:pt x="13879" y="730"/>
                  <a:pt x="12504" y="1"/>
                  <a:pt x="1106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 rot="5567153">
            <a:off x="7089430" y="3722056"/>
            <a:ext cx="2806574" cy="1799237"/>
          </a:xfrm>
          <a:custGeom>
            <a:avLst/>
            <a:gdLst/>
            <a:ahLst/>
            <a:cxnLst/>
            <a:rect l="l" t="t" r="r" b="b"/>
            <a:pathLst>
              <a:path w="29494" h="18908" extrusionOk="0">
                <a:moveTo>
                  <a:pt x="5258" y="0"/>
                </a:moveTo>
                <a:cubicBezTo>
                  <a:pt x="3929" y="0"/>
                  <a:pt x="2063" y="84"/>
                  <a:pt x="1238" y="1000"/>
                </a:cubicBezTo>
                <a:cubicBezTo>
                  <a:pt x="1" y="2376"/>
                  <a:pt x="2049" y="3896"/>
                  <a:pt x="3381" y="4515"/>
                </a:cubicBezTo>
                <a:cubicBezTo>
                  <a:pt x="4610" y="5085"/>
                  <a:pt x="5957" y="5364"/>
                  <a:pt x="7198" y="5908"/>
                </a:cubicBezTo>
                <a:cubicBezTo>
                  <a:pt x="9194" y="6783"/>
                  <a:pt x="10876" y="8358"/>
                  <a:pt x="11879" y="10295"/>
                </a:cubicBezTo>
                <a:cubicBezTo>
                  <a:pt x="13266" y="12970"/>
                  <a:pt x="13554" y="16484"/>
                  <a:pt x="16077" y="18130"/>
                </a:cubicBezTo>
                <a:cubicBezTo>
                  <a:pt x="16909" y="18673"/>
                  <a:pt x="17853" y="18907"/>
                  <a:pt x="18824" y="18907"/>
                </a:cubicBezTo>
                <a:cubicBezTo>
                  <a:pt x="20547" y="18907"/>
                  <a:pt x="22353" y="18170"/>
                  <a:pt x="23760" y="17111"/>
                </a:cubicBezTo>
                <a:cubicBezTo>
                  <a:pt x="26258" y="15231"/>
                  <a:pt x="28006" y="12452"/>
                  <a:pt x="28914" y="9459"/>
                </a:cubicBezTo>
                <a:cubicBezTo>
                  <a:pt x="29262" y="8308"/>
                  <a:pt x="29493" y="7069"/>
                  <a:pt x="29177" y="5909"/>
                </a:cubicBezTo>
                <a:cubicBezTo>
                  <a:pt x="28800" y="4524"/>
                  <a:pt x="27678" y="3435"/>
                  <a:pt x="26402" y="2779"/>
                </a:cubicBezTo>
                <a:cubicBezTo>
                  <a:pt x="25125" y="2121"/>
                  <a:pt x="23693" y="1839"/>
                  <a:pt x="22280" y="1590"/>
                </a:cubicBezTo>
                <a:cubicBezTo>
                  <a:pt x="16865" y="631"/>
                  <a:pt x="11377" y="38"/>
                  <a:pt x="5878" y="4"/>
                </a:cubicBezTo>
                <a:cubicBezTo>
                  <a:pt x="5692" y="3"/>
                  <a:pt x="5483" y="0"/>
                  <a:pt x="525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 rot="5699882">
            <a:off x="527750" y="4431551"/>
            <a:ext cx="399328" cy="480675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"/>
          </p:nvPr>
        </p:nvSpPr>
        <p:spPr>
          <a:xfrm>
            <a:off x="720000" y="1260675"/>
            <a:ext cx="3852000" cy="30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/>
          <p:nvPr/>
        </p:nvSpPr>
        <p:spPr>
          <a:xfrm>
            <a:off x="7939450" y="-193125"/>
            <a:ext cx="1162385" cy="728131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>
            <a:off x="4231125" y="-327525"/>
            <a:ext cx="828248" cy="996930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>
            <a:off x="4023125" y="4390122"/>
            <a:ext cx="754776" cy="683954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/>
          <p:nvPr/>
        </p:nvSpPr>
        <p:spPr>
          <a:xfrm rot="4915290">
            <a:off x="7507302" y="4482522"/>
            <a:ext cx="1407850" cy="1154623"/>
          </a:xfrm>
          <a:custGeom>
            <a:avLst/>
            <a:gdLst/>
            <a:ahLst/>
            <a:cxnLst/>
            <a:rect l="l" t="t" r="r" b="b"/>
            <a:pathLst>
              <a:path w="6911" h="5668" extrusionOk="0">
                <a:moveTo>
                  <a:pt x="5060" y="0"/>
                </a:moveTo>
                <a:cubicBezTo>
                  <a:pt x="4135" y="0"/>
                  <a:pt x="2977" y="479"/>
                  <a:pt x="2274" y="714"/>
                </a:cubicBezTo>
                <a:cubicBezTo>
                  <a:pt x="1482" y="980"/>
                  <a:pt x="803" y="1567"/>
                  <a:pt x="428" y="2313"/>
                </a:cubicBezTo>
                <a:cubicBezTo>
                  <a:pt x="1" y="3161"/>
                  <a:pt x="8" y="4280"/>
                  <a:pt x="646" y="4981"/>
                </a:cubicBezTo>
                <a:cubicBezTo>
                  <a:pt x="1063" y="5440"/>
                  <a:pt x="1696" y="5667"/>
                  <a:pt x="2317" y="5667"/>
                </a:cubicBezTo>
                <a:cubicBezTo>
                  <a:pt x="2335" y="5667"/>
                  <a:pt x="2352" y="5667"/>
                  <a:pt x="2370" y="5667"/>
                </a:cubicBezTo>
                <a:cubicBezTo>
                  <a:pt x="3007" y="5654"/>
                  <a:pt x="3625" y="5424"/>
                  <a:pt x="4174" y="5098"/>
                </a:cubicBezTo>
                <a:cubicBezTo>
                  <a:pt x="5464" y="4333"/>
                  <a:pt x="6911" y="2478"/>
                  <a:pt x="6400" y="860"/>
                </a:cubicBezTo>
                <a:cubicBezTo>
                  <a:pt x="6195" y="215"/>
                  <a:pt x="5680" y="0"/>
                  <a:pt x="50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455625" y="4608493"/>
            <a:ext cx="754767" cy="902672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 rot="-1189199">
            <a:off x="-585268" y="-137687"/>
            <a:ext cx="699804" cy="2134195"/>
            <a:chOff x="4964550" y="3329725"/>
            <a:chExt cx="311350" cy="949525"/>
          </a:xfrm>
        </p:grpSpPr>
        <p:sp>
          <p:nvSpPr>
            <p:cNvPr id="199" name="Google Shape;199;p17"/>
            <p:cNvSpPr/>
            <p:nvPr/>
          </p:nvSpPr>
          <p:spPr>
            <a:xfrm>
              <a:off x="4964550" y="351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968275" y="3413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015350" y="3646500"/>
              <a:ext cx="76175" cy="762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5075000" y="37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5145975" y="383577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5187050" y="3913225"/>
              <a:ext cx="59300" cy="5927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5225125" y="4005375"/>
              <a:ext cx="42375" cy="42325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5233550" y="4080125"/>
              <a:ext cx="42350" cy="42325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5229800" y="4160375"/>
              <a:ext cx="42325" cy="42325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5212400" y="4236900"/>
              <a:ext cx="42350" cy="42350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4992175" y="332972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_1_1_1_1">
    <p:bg>
      <p:bgPr>
        <a:solidFill>
          <a:schemeClr val="l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0" name="Google Shape;240;p21"/>
          <p:cNvGrpSpPr/>
          <p:nvPr/>
        </p:nvGrpSpPr>
        <p:grpSpPr>
          <a:xfrm>
            <a:off x="5935541" y="4612911"/>
            <a:ext cx="1220011" cy="897729"/>
            <a:chOff x="5935541" y="4612911"/>
            <a:chExt cx="1220011" cy="897729"/>
          </a:xfrm>
        </p:grpSpPr>
        <p:sp>
          <p:nvSpPr>
            <p:cNvPr id="241" name="Google Shape;241;p21"/>
            <p:cNvSpPr/>
            <p:nvPr/>
          </p:nvSpPr>
          <p:spPr>
            <a:xfrm rot="6951893" flipH="1">
              <a:off x="6942294" y="5297382"/>
              <a:ext cx="182578" cy="182578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 rot="6951893" flipH="1">
              <a:off x="6782679" y="5079259"/>
              <a:ext cx="182732" cy="18265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rot="6951893" flipH="1">
              <a:off x="6616550" y="4910792"/>
              <a:ext cx="130578" cy="130424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rot="6951893" flipH="1">
              <a:off x="6420633" y="4786988"/>
              <a:ext cx="130501" cy="130424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rot="6951893" flipH="1">
              <a:off x="6193100" y="4689549"/>
              <a:ext cx="130424" cy="130424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 rot="6951893" flipH="1">
              <a:off x="5957470" y="4634841"/>
              <a:ext cx="130501" cy="130501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21"/>
          <p:cNvSpPr/>
          <p:nvPr/>
        </p:nvSpPr>
        <p:spPr>
          <a:xfrm>
            <a:off x="7659050" y="-280875"/>
            <a:ext cx="2232156" cy="2102800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1"/>
          <p:cNvSpPr/>
          <p:nvPr/>
        </p:nvSpPr>
        <p:spPr>
          <a:xfrm rot="-4562283">
            <a:off x="8478636" y="3576740"/>
            <a:ext cx="1510137" cy="1128180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/>
          <p:nvPr/>
        </p:nvSpPr>
        <p:spPr>
          <a:xfrm rot="-6256265">
            <a:off x="2436824" y="-894842"/>
            <a:ext cx="1250938" cy="1496101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>
            <a:off x="415375" y="4773225"/>
            <a:ext cx="959397" cy="922631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 rot="-1943127">
            <a:off x="-1112817" y="2044372"/>
            <a:ext cx="1678038" cy="2166101"/>
          </a:xfrm>
          <a:custGeom>
            <a:avLst/>
            <a:gdLst/>
            <a:ahLst/>
            <a:cxnLst/>
            <a:rect l="l" t="t" r="r" b="b"/>
            <a:pathLst>
              <a:path w="8650" h="11166" extrusionOk="0">
                <a:moveTo>
                  <a:pt x="4826" y="0"/>
                </a:moveTo>
                <a:cubicBezTo>
                  <a:pt x="3392" y="0"/>
                  <a:pt x="1968" y="842"/>
                  <a:pt x="1252" y="2176"/>
                </a:cubicBezTo>
                <a:cubicBezTo>
                  <a:pt x="1" y="4505"/>
                  <a:pt x="380" y="8127"/>
                  <a:pt x="2423" y="10086"/>
                </a:cubicBezTo>
                <a:cubicBezTo>
                  <a:pt x="3037" y="10676"/>
                  <a:pt x="3901" y="11166"/>
                  <a:pt x="4843" y="11166"/>
                </a:cubicBezTo>
                <a:cubicBezTo>
                  <a:pt x="4883" y="11166"/>
                  <a:pt x="4923" y="11165"/>
                  <a:pt x="4964" y="11163"/>
                </a:cubicBezTo>
                <a:cubicBezTo>
                  <a:pt x="6005" y="11116"/>
                  <a:pt x="6871" y="10470"/>
                  <a:pt x="7415" y="9742"/>
                </a:cubicBezTo>
                <a:cubicBezTo>
                  <a:pt x="7805" y="9220"/>
                  <a:pt x="8071" y="8652"/>
                  <a:pt x="8251" y="8060"/>
                </a:cubicBezTo>
                <a:cubicBezTo>
                  <a:pt x="8529" y="7152"/>
                  <a:pt x="8606" y="6190"/>
                  <a:pt x="8624" y="5250"/>
                </a:cubicBezTo>
                <a:cubicBezTo>
                  <a:pt x="8649" y="4005"/>
                  <a:pt x="8569" y="2701"/>
                  <a:pt x="7811" y="1620"/>
                </a:cubicBezTo>
                <a:cubicBezTo>
                  <a:pt x="7017" y="489"/>
                  <a:pt x="5918" y="0"/>
                  <a:pt x="482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 rot="7381224">
            <a:off x="7469495" y="4773225"/>
            <a:ext cx="959399" cy="922631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21"/>
          <p:cNvGrpSpPr/>
          <p:nvPr/>
        </p:nvGrpSpPr>
        <p:grpSpPr>
          <a:xfrm>
            <a:off x="-329802" y="494125"/>
            <a:ext cx="745182" cy="1291269"/>
            <a:chOff x="-329802" y="494125"/>
            <a:chExt cx="745182" cy="1291269"/>
          </a:xfrm>
        </p:grpSpPr>
        <p:sp>
          <p:nvSpPr>
            <p:cNvPr id="254" name="Google Shape;254;p21"/>
            <p:cNvSpPr/>
            <p:nvPr/>
          </p:nvSpPr>
          <p:spPr>
            <a:xfrm rot="-1091844">
              <a:off x="-305859" y="518067"/>
              <a:ext cx="182574" cy="182574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 rot="-1091844">
              <a:off x="-111081" y="705232"/>
              <a:ext cx="182728" cy="182651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 rot="-1091844">
              <a:off x="82202" y="947789"/>
              <a:ext cx="130575" cy="130421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1"/>
            <p:cNvSpPr/>
            <p:nvPr/>
          </p:nvSpPr>
          <p:spPr>
            <a:xfrm rot="-1091844">
              <a:off x="178800" y="1158508"/>
              <a:ext cx="130498" cy="130421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1"/>
            <p:cNvSpPr/>
            <p:nvPr/>
          </p:nvSpPr>
          <p:spPr>
            <a:xfrm rot="-1091844">
              <a:off x="245052" y="1397043"/>
              <a:ext cx="130421" cy="130421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 rot="-1091844">
              <a:off x="267769" y="1637783"/>
              <a:ext cx="130498" cy="130498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_1_1_1_1_1">
    <p:bg>
      <p:bgPr>
        <a:solidFill>
          <a:schemeClr val="lt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2"/>
          <p:cNvSpPr/>
          <p:nvPr/>
        </p:nvSpPr>
        <p:spPr>
          <a:xfrm rot="3674664">
            <a:off x="6810966" y="-380177"/>
            <a:ext cx="2450109" cy="1830349"/>
          </a:xfrm>
          <a:custGeom>
            <a:avLst/>
            <a:gdLst/>
            <a:ahLst/>
            <a:cxnLst/>
            <a:rect l="l" t="t" r="r" b="b"/>
            <a:pathLst>
              <a:path w="19225" h="14362" extrusionOk="0">
                <a:moveTo>
                  <a:pt x="10892" y="1"/>
                </a:moveTo>
                <a:cubicBezTo>
                  <a:pt x="9109" y="1"/>
                  <a:pt x="7320" y="246"/>
                  <a:pt x="5572" y="714"/>
                </a:cubicBezTo>
                <a:cubicBezTo>
                  <a:pt x="2167" y="1626"/>
                  <a:pt x="527" y="3422"/>
                  <a:pt x="164" y="7142"/>
                </a:cubicBezTo>
                <a:cubicBezTo>
                  <a:pt x="0" y="8824"/>
                  <a:pt x="135" y="10599"/>
                  <a:pt x="982" y="12062"/>
                </a:cubicBezTo>
                <a:cubicBezTo>
                  <a:pt x="1741" y="13372"/>
                  <a:pt x="3171" y="14361"/>
                  <a:pt x="4661" y="14361"/>
                </a:cubicBezTo>
                <a:cubicBezTo>
                  <a:pt x="4835" y="14361"/>
                  <a:pt x="5009" y="14348"/>
                  <a:pt x="5184" y="14320"/>
                </a:cubicBezTo>
                <a:cubicBezTo>
                  <a:pt x="7039" y="14022"/>
                  <a:pt x="8271" y="12316"/>
                  <a:pt x="9433" y="10841"/>
                </a:cubicBezTo>
                <a:cubicBezTo>
                  <a:pt x="10993" y="8857"/>
                  <a:pt x="12849" y="7011"/>
                  <a:pt x="15174" y="6025"/>
                </a:cubicBezTo>
                <a:cubicBezTo>
                  <a:pt x="16595" y="5421"/>
                  <a:pt x="18335" y="5003"/>
                  <a:pt x="18972" y="3598"/>
                </a:cubicBezTo>
                <a:cubicBezTo>
                  <a:pt x="19221" y="3046"/>
                  <a:pt x="19224" y="2334"/>
                  <a:pt x="18809" y="1893"/>
                </a:cubicBezTo>
                <a:cubicBezTo>
                  <a:pt x="18606" y="1678"/>
                  <a:pt x="18328" y="1550"/>
                  <a:pt x="18054" y="1435"/>
                </a:cubicBezTo>
                <a:cubicBezTo>
                  <a:pt x="15761" y="460"/>
                  <a:pt x="13333" y="1"/>
                  <a:pt x="1089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5065977" y="-251759"/>
            <a:ext cx="1051783" cy="828607"/>
          </a:xfrm>
          <a:custGeom>
            <a:avLst/>
            <a:gdLst/>
            <a:ahLst/>
            <a:cxnLst/>
            <a:rect l="l" t="t" r="r" b="b"/>
            <a:pathLst>
              <a:path w="10157" h="8002" extrusionOk="0">
                <a:moveTo>
                  <a:pt x="4516" y="1"/>
                </a:moveTo>
                <a:cubicBezTo>
                  <a:pt x="1685" y="1"/>
                  <a:pt x="0" y="3627"/>
                  <a:pt x="1423" y="5974"/>
                </a:cubicBezTo>
                <a:cubicBezTo>
                  <a:pt x="2140" y="7157"/>
                  <a:pt x="3480" y="7920"/>
                  <a:pt x="4861" y="7996"/>
                </a:cubicBezTo>
                <a:cubicBezTo>
                  <a:pt x="4935" y="8000"/>
                  <a:pt x="5009" y="8002"/>
                  <a:pt x="5082" y="8002"/>
                </a:cubicBezTo>
                <a:cubicBezTo>
                  <a:pt x="6407" y="8002"/>
                  <a:pt x="7739" y="7367"/>
                  <a:pt x="8476" y="6267"/>
                </a:cubicBezTo>
                <a:cubicBezTo>
                  <a:pt x="10156" y="3762"/>
                  <a:pt x="7731" y="446"/>
                  <a:pt x="5028" y="40"/>
                </a:cubicBezTo>
                <a:cubicBezTo>
                  <a:pt x="4854" y="13"/>
                  <a:pt x="4683" y="1"/>
                  <a:pt x="45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2"/>
          <p:cNvSpPr/>
          <p:nvPr/>
        </p:nvSpPr>
        <p:spPr>
          <a:xfrm rot="-4478691">
            <a:off x="7671378" y="4270903"/>
            <a:ext cx="2602901" cy="1630447"/>
          </a:xfrm>
          <a:custGeom>
            <a:avLst/>
            <a:gdLst/>
            <a:ahLst/>
            <a:cxnLst/>
            <a:rect l="l" t="t" r="r" b="b"/>
            <a:pathLst>
              <a:path w="13108" h="8211" extrusionOk="0">
                <a:moveTo>
                  <a:pt x="3174" y="0"/>
                </a:moveTo>
                <a:cubicBezTo>
                  <a:pt x="2624" y="0"/>
                  <a:pt x="2092" y="121"/>
                  <a:pt x="1613" y="419"/>
                </a:cubicBezTo>
                <a:cubicBezTo>
                  <a:pt x="253" y="1265"/>
                  <a:pt x="0" y="3280"/>
                  <a:pt x="742" y="4700"/>
                </a:cubicBezTo>
                <a:cubicBezTo>
                  <a:pt x="1485" y="6119"/>
                  <a:pt x="2958" y="7013"/>
                  <a:pt x="4463" y="7564"/>
                </a:cubicBezTo>
                <a:cubicBezTo>
                  <a:pt x="5539" y="7958"/>
                  <a:pt x="6691" y="8210"/>
                  <a:pt x="7832" y="8210"/>
                </a:cubicBezTo>
                <a:cubicBezTo>
                  <a:pt x="8499" y="8210"/>
                  <a:pt x="9162" y="8124"/>
                  <a:pt x="9803" y="7930"/>
                </a:cubicBezTo>
                <a:cubicBezTo>
                  <a:pt x="11146" y="7521"/>
                  <a:pt x="12403" y="6546"/>
                  <a:pt x="12755" y="5186"/>
                </a:cubicBezTo>
                <a:cubicBezTo>
                  <a:pt x="13107" y="3827"/>
                  <a:pt x="12286" y="2188"/>
                  <a:pt x="10835" y="2072"/>
                </a:cubicBezTo>
                <a:cubicBezTo>
                  <a:pt x="10760" y="2066"/>
                  <a:pt x="10686" y="2063"/>
                  <a:pt x="10613" y="2063"/>
                </a:cubicBezTo>
                <a:cubicBezTo>
                  <a:pt x="10218" y="2063"/>
                  <a:pt x="9849" y="2138"/>
                  <a:pt x="9456" y="2138"/>
                </a:cubicBezTo>
                <a:cubicBezTo>
                  <a:pt x="9284" y="2138"/>
                  <a:pt x="9108" y="2124"/>
                  <a:pt x="8924" y="2083"/>
                </a:cubicBezTo>
                <a:cubicBezTo>
                  <a:pt x="7914" y="1859"/>
                  <a:pt x="6981" y="1282"/>
                  <a:pt x="6066" y="824"/>
                </a:cubicBezTo>
                <a:cubicBezTo>
                  <a:pt x="5176" y="378"/>
                  <a:pt x="4147" y="0"/>
                  <a:pt x="31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2"/>
          <p:cNvSpPr/>
          <p:nvPr/>
        </p:nvSpPr>
        <p:spPr>
          <a:xfrm>
            <a:off x="168260" y="-71150"/>
            <a:ext cx="203543" cy="244996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-883518" y="1243022"/>
            <a:ext cx="1051773" cy="953014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2"/>
          <p:cNvSpPr/>
          <p:nvPr/>
        </p:nvSpPr>
        <p:spPr>
          <a:xfrm>
            <a:off x="-883528" y="3690938"/>
            <a:ext cx="1296621" cy="1550736"/>
          </a:xfrm>
          <a:custGeom>
            <a:avLst/>
            <a:gdLst/>
            <a:ahLst/>
            <a:cxnLst/>
            <a:rect l="l" t="t" r="r" b="b"/>
            <a:pathLst>
              <a:path w="9063" h="10839" extrusionOk="0">
                <a:moveTo>
                  <a:pt x="1648" y="8897"/>
                </a:moveTo>
                <a:cubicBezTo>
                  <a:pt x="2394" y="10117"/>
                  <a:pt x="3871" y="10839"/>
                  <a:pt x="5296" y="10709"/>
                </a:cubicBezTo>
                <a:cubicBezTo>
                  <a:pt x="6720" y="10578"/>
                  <a:pt x="8031" y="9618"/>
                  <a:pt x="8615" y="8312"/>
                </a:cubicBezTo>
                <a:cubicBezTo>
                  <a:pt x="8961" y="7539"/>
                  <a:pt x="9063" y="6675"/>
                  <a:pt x="9039" y="5828"/>
                </a:cubicBezTo>
                <a:cubicBezTo>
                  <a:pt x="8999" y="4318"/>
                  <a:pt x="8469" y="2686"/>
                  <a:pt x="7175" y="1907"/>
                </a:cubicBezTo>
                <a:cubicBezTo>
                  <a:pt x="4007" y="0"/>
                  <a:pt x="0" y="6200"/>
                  <a:pt x="1648" y="889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 b="1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Kanit"/>
              <a:buNone/>
              <a:defRPr sz="3500">
                <a:solidFill>
                  <a:schemeClr val="lt1"/>
                </a:solidFill>
                <a:latin typeface="Kanit"/>
                <a:ea typeface="Kanit"/>
                <a:cs typeface="Kanit"/>
                <a:sym typeface="Kani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3" r:id="rId7"/>
    <p:sldLayoutId id="2147483667" r:id="rId8"/>
    <p:sldLayoutId id="2147483668" r:id="rId9"/>
    <p:sldLayoutId id="2147483673" r:id="rId10"/>
    <p:sldLayoutId id="2147483675" r:id="rId11"/>
    <p:sldLayoutId id="2147483685" r:id="rId12"/>
    <p:sldLayoutId id="214748368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/>
          <p:nvPr/>
        </p:nvSpPr>
        <p:spPr>
          <a:xfrm>
            <a:off x="4109025" y="3471110"/>
            <a:ext cx="4197225" cy="409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44"/>
          <p:cNvSpPr txBox="1">
            <a:spLocks noGrp="1"/>
          </p:cNvSpPr>
          <p:nvPr>
            <p:ph type="ctrTitle"/>
          </p:nvPr>
        </p:nvSpPr>
        <p:spPr>
          <a:xfrm>
            <a:off x="4334440" y="1130133"/>
            <a:ext cx="3603187" cy="27528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373942"/>
                </a:solidFill>
              </a:rPr>
              <a:t>Aplikasi Mobile Robot Angry Froggie</a:t>
            </a:r>
            <a:endParaRPr sz="4000" dirty="0">
              <a:solidFill>
                <a:srgbClr val="37394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i="1" dirty="0">
                <a:solidFill>
                  <a:schemeClr val="lt2"/>
                </a:solidFill>
              </a:rPr>
              <a:t>(Mobile)</a:t>
            </a:r>
            <a:endParaRPr sz="3400" i="1" dirty="0">
              <a:solidFill>
                <a:schemeClr val="lt2"/>
              </a:solidFill>
            </a:endParaRPr>
          </a:p>
        </p:txBody>
      </p:sp>
      <p:sp>
        <p:nvSpPr>
          <p:cNvPr id="546" name="Google Shape;546;p44"/>
          <p:cNvSpPr txBox="1">
            <a:spLocks noGrp="1"/>
          </p:cNvSpPr>
          <p:nvPr>
            <p:ph type="subTitle" idx="1"/>
          </p:nvPr>
        </p:nvSpPr>
        <p:spPr>
          <a:xfrm>
            <a:off x="3974875" y="3455542"/>
            <a:ext cx="4233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(Kelompok 15)</a:t>
            </a:r>
            <a:endParaRPr dirty="0"/>
          </a:p>
        </p:txBody>
      </p:sp>
      <p:grpSp>
        <p:nvGrpSpPr>
          <p:cNvPr id="547" name="Google Shape;547;p44"/>
          <p:cNvGrpSpPr/>
          <p:nvPr/>
        </p:nvGrpSpPr>
        <p:grpSpPr>
          <a:xfrm>
            <a:off x="1518275" y="-511500"/>
            <a:ext cx="1850475" cy="3810540"/>
            <a:chOff x="2508875" y="-511500"/>
            <a:chExt cx="1850475" cy="3810540"/>
          </a:xfrm>
        </p:grpSpPr>
        <p:sp>
          <p:nvSpPr>
            <p:cNvPr id="548" name="Google Shape;548;p44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44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44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44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44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44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3641540" y="1613830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3668972" y="1573561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3675458" y="1512482"/>
              <a:ext cx="57971" cy="91888"/>
            </a:xfrm>
            <a:custGeom>
              <a:avLst/>
              <a:gdLst/>
              <a:ahLst/>
              <a:cxnLst/>
              <a:rect l="l" t="t" r="r" b="b"/>
              <a:pathLst>
                <a:path w="429" h="680" extrusionOk="0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3667350" y="1483564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2935347" y="-215835"/>
              <a:ext cx="148102" cy="48782"/>
            </a:xfrm>
            <a:custGeom>
              <a:avLst/>
              <a:gdLst/>
              <a:ahLst/>
              <a:cxnLst/>
              <a:rect l="l" t="t" r="r" b="b"/>
              <a:pathLst>
                <a:path w="1096" h="361" extrusionOk="0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3150881" y="-43274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3120341" y="-106109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3075208" y="-163945"/>
              <a:ext cx="96753" cy="87024"/>
            </a:xfrm>
            <a:custGeom>
              <a:avLst/>
              <a:gdLst/>
              <a:ahLst/>
              <a:cxnLst/>
              <a:rect l="l" t="t" r="r" b="b"/>
              <a:pathLst>
                <a:path w="716" h="644" extrusionOk="0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3035074" y="-196241"/>
              <a:ext cx="93375" cy="62971"/>
            </a:xfrm>
            <a:custGeom>
              <a:avLst/>
              <a:gdLst/>
              <a:ahLst/>
              <a:cxnLst/>
              <a:rect l="l" t="t" r="r" b="b"/>
              <a:pathLst>
                <a:path w="691" h="466" extrusionOk="0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3030209" y="-197728"/>
              <a:ext cx="56484" cy="32296"/>
            </a:xfrm>
            <a:custGeom>
              <a:avLst/>
              <a:gdLst/>
              <a:ahLst/>
              <a:cxnLst/>
              <a:rect l="l" t="t" r="r" b="b"/>
              <a:pathLst>
                <a:path w="418" h="239" extrusionOk="0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44"/>
            <p:cNvSpPr/>
            <p:nvPr/>
          </p:nvSpPr>
          <p:spPr>
            <a:xfrm>
              <a:off x="2878998" y="-18651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4150037" y="3073102"/>
              <a:ext cx="14594" cy="222154"/>
            </a:xfrm>
            <a:custGeom>
              <a:avLst/>
              <a:gdLst/>
              <a:ahLst/>
              <a:cxnLst/>
              <a:rect l="l" t="t" r="r" b="b"/>
              <a:pathLst>
                <a:path w="108" h="1644" extrusionOk="0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4138821" y="3089183"/>
              <a:ext cx="12972" cy="209316"/>
            </a:xfrm>
            <a:custGeom>
              <a:avLst/>
              <a:gdLst/>
              <a:ahLst/>
              <a:cxnLst/>
              <a:rect l="l" t="t" r="r" b="b"/>
              <a:pathLst>
                <a:path w="96" h="1549" extrusionOk="0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4104903" y="3085939"/>
              <a:ext cx="33918" cy="213100"/>
            </a:xfrm>
            <a:custGeom>
              <a:avLst/>
              <a:gdLst/>
              <a:ahLst/>
              <a:cxnLst/>
              <a:rect l="l" t="t" r="r" b="b"/>
              <a:pathLst>
                <a:path w="251" h="1577" extrusionOk="0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4098552" y="3079588"/>
              <a:ext cx="6486" cy="214046"/>
            </a:xfrm>
            <a:custGeom>
              <a:avLst/>
              <a:gdLst/>
              <a:ahLst/>
              <a:cxnLst/>
              <a:rect l="l" t="t" r="r" b="b"/>
              <a:pathLst>
                <a:path w="48" h="1584" extrusionOk="0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4096931" y="3073102"/>
              <a:ext cx="1757" cy="214046"/>
            </a:xfrm>
            <a:custGeom>
              <a:avLst/>
              <a:gdLst/>
              <a:ahLst/>
              <a:cxnLst/>
              <a:rect l="l" t="t" r="r" b="b"/>
              <a:pathLst>
                <a:path w="13" h="1584" extrusionOk="0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4093688" y="3053778"/>
              <a:ext cx="74186" cy="38782"/>
            </a:xfrm>
            <a:custGeom>
              <a:avLst/>
              <a:gdLst/>
              <a:ahLst/>
              <a:cxnLst/>
              <a:rect l="l" t="t" r="r" b="b"/>
              <a:pathLst>
                <a:path w="549" h="287" extrusionOk="0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4201522" y="2345831"/>
              <a:ext cx="49998" cy="783754"/>
            </a:xfrm>
            <a:custGeom>
              <a:avLst/>
              <a:gdLst/>
              <a:ahLst/>
              <a:cxnLst/>
              <a:rect l="l" t="t" r="r" b="b"/>
              <a:pathLst>
                <a:path w="370" h="5800" extrusionOk="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0023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4161253" y="2402180"/>
              <a:ext cx="42025" cy="738621"/>
            </a:xfrm>
            <a:custGeom>
              <a:avLst/>
              <a:gdLst/>
              <a:ahLst/>
              <a:cxnLst/>
              <a:rect l="l" t="t" r="r" b="b"/>
              <a:pathLst>
                <a:path w="311" h="5466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003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4040581" y="2392586"/>
              <a:ext cx="120806" cy="750647"/>
            </a:xfrm>
            <a:custGeom>
              <a:avLst/>
              <a:gdLst/>
              <a:ahLst/>
              <a:cxnLst/>
              <a:rect l="l" t="t" r="r" b="b"/>
              <a:pathLst>
                <a:path w="894" h="5555" extrusionOk="0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003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4018150" y="2370019"/>
              <a:ext cx="24188" cy="749836"/>
            </a:xfrm>
            <a:custGeom>
              <a:avLst/>
              <a:gdLst/>
              <a:ahLst/>
              <a:cxnLst/>
              <a:rect l="l" t="t" r="r" b="b"/>
              <a:pathLst>
                <a:path w="179" h="5549" extrusionOk="0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44"/>
            <p:cNvSpPr/>
            <p:nvPr/>
          </p:nvSpPr>
          <p:spPr>
            <a:xfrm>
              <a:off x="4010042" y="2345831"/>
              <a:ext cx="8243" cy="753079"/>
            </a:xfrm>
            <a:custGeom>
              <a:avLst/>
              <a:gdLst/>
              <a:ahLst/>
              <a:cxnLst/>
              <a:rect l="l" t="t" r="r" b="b"/>
              <a:pathLst>
                <a:path w="61" h="5573" extrusionOk="0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44"/>
            <p:cNvSpPr/>
            <p:nvPr/>
          </p:nvSpPr>
          <p:spPr>
            <a:xfrm>
              <a:off x="3998826" y="2275428"/>
              <a:ext cx="265530" cy="139319"/>
            </a:xfrm>
            <a:custGeom>
              <a:avLst/>
              <a:gdLst/>
              <a:ahLst/>
              <a:cxnLst/>
              <a:rect l="l" t="t" r="r" b="b"/>
              <a:pathLst>
                <a:path w="1965" h="1031" extrusionOk="0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3138043" y="1375054"/>
              <a:ext cx="334717" cy="126347"/>
            </a:xfrm>
            <a:custGeom>
              <a:avLst/>
              <a:gdLst/>
              <a:ahLst/>
              <a:cxnLst/>
              <a:rect l="l" t="t" r="r" b="b"/>
              <a:pathLst>
                <a:path w="2477" h="935" extrusionOk="0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001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3315065" y="1409513"/>
              <a:ext cx="257423" cy="173912"/>
            </a:xfrm>
            <a:custGeom>
              <a:avLst/>
              <a:gdLst/>
              <a:ahLst/>
              <a:cxnLst/>
              <a:rect l="l" t="t" r="r" b="b"/>
              <a:pathLst>
                <a:path w="1905" h="1287" extrusionOk="0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0018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3414791" y="1491537"/>
              <a:ext cx="944559" cy="1227791"/>
            </a:xfrm>
            <a:custGeom>
              <a:avLst/>
              <a:gdLst/>
              <a:ahLst/>
              <a:cxnLst/>
              <a:rect l="l" t="t" r="r" b="b"/>
              <a:pathLst>
                <a:path w="6990" h="9086" extrusionOk="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002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3031831" y="1467483"/>
              <a:ext cx="1168199" cy="1264276"/>
            </a:xfrm>
            <a:custGeom>
              <a:avLst/>
              <a:gdLst/>
              <a:ahLst/>
              <a:cxnLst/>
              <a:rect l="l" t="t" r="r" b="b"/>
              <a:pathLst>
                <a:path w="8645" h="9356" extrusionOk="0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3923153" y="2418531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2890214" y="-289481"/>
              <a:ext cx="386337" cy="965504"/>
            </a:xfrm>
            <a:custGeom>
              <a:avLst/>
              <a:gdLst/>
              <a:ahLst/>
              <a:cxnLst/>
              <a:rect l="l" t="t" r="r" b="b"/>
              <a:pathLst>
                <a:path w="2859" h="7145" extrusionOk="0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2510497" y="-511500"/>
              <a:ext cx="766052" cy="442551"/>
            </a:xfrm>
            <a:custGeom>
              <a:avLst/>
              <a:gdLst/>
              <a:ahLst/>
              <a:cxnLst/>
              <a:rect l="l" t="t" r="r" b="b"/>
              <a:pathLst>
                <a:path w="5669" h="3275" extrusionOk="0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002F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44"/>
            <p:cNvSpPr/>
            <p:nvPr/>
          </p:nvSpPr>
          <p:spPr>
            <a:xfrm>
              <a:off x="2508875" y="-289481"/>
              <a:ext cx="383094" cy="965504"/>
            </a:xfrm>
            <a:custGeom>
              <a:avLst/>
              <a:gdLst/>
              <a:ahLst/>
              <a:cxnLst/>
              <a:rect l="l" t="t" r="r" b="b"/>
              <a:pathLst>
                <a:path w="2835" h="7145" extrusionOk="0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029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3319794" y="1887333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3347226" y="1847065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3353577" y="1785986"/>
              <a:ext cx="58106" cy="91888"/>
            </a:xfrm>
            <a:custGeom>
              <a:avLst/>
              <a:gdLst/>
              <a:ahLst/>
              <a:cxnLst/>
              <a:rect l="l" t="t" r="r" b="b"/>
              <a:pathLst>
                <a:path w="430" h="680" extrusionOk="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3345604" y="1757068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829135" y="230230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454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44"/>
            <p:cNvSpPr/>
            <p:nvPr/>
          </p:nvSpPr>
          <p:spPr>
            <a:xfrm>
              <a:off x="2798595" y="167395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44"/>
            <p:cNvSpPr/>
            <p:nvPr/>
          </p:nvSpPr>
          <p:spPr>
            <a:xfrm>
              <a:off x="2755083" y="111180"/>
              <a:ext cx="96618" cy="85402"/>
            </a:xfrm>
            <a:custGeom>
              <a:avLst/>
              <a:gdLst/>
              <a:ahLst/>
              <a:cxnLst/>
              <a:rect l="l" t="t" r="r" b="b"/>
              <a:pathLst>
                <a:path w="715" h="632" extrusionOk="0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3E40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2615088" y="56453"/>
              <a:ext cx="191614" cy="83781"/>
            </a:xfrm>
            <a:custGeom>
              <a:avLst/>
              <a:gdLst/>
              <a:ahLst/>
              <a:cxnLst/>
              <a:rect l="l" t="t" r="r" b="b"/>
              <a:pathLst>
                <a:path w="1418" h="620" extrusionOk="0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2D2E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2557252" y="8699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2619952" y="161314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3126692" y="1661125"/>
              <a:ext cx="182020" cy="234180"/>
            </a:xfrm>
            <a:custGeom>
              <a:avLst/>
              <a:gdLst/>
              <a:ahLst/>
              <a:cxnLst/>
              <a:rect l="l" t="t" r="r" b="b"/>
              <a:pathLst>
                <a:path w="1347" h="1733" extrusionOk="0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98" name="Google Shape;598;p44"/>
          <p:cNvSpPr/>
          <p:nvPr/>
        </p:nvSpPr>
        <p:spPr>
          <a:xfrm>
            <a:off x="1894310" y="-186512"/>
            <a:ext cx="820644" cy="1869659"/>
          </a:xfrm>
          <a:custGeom>
            <a:avLst/>
            <a:gdLst/>
            <a:ahLst/>
            <a:cxnLst/>
            <a:rect l="l" t="t" r="r" b="b"/>
            <a:pathLst>
              <a:path w="6073" h="13836" extrusionOk="0">
                <a:moveTo>
                  <a:pt x="691" y="0"/>
                </a:moveTo>
                <a:cubicBezTo>
                  <a:pt x="203" y="0"/>
                  <a:pt x="0" y="560"/>
                  <a:pt x="239" y="1251"/>
                </a:cubicBezTo>
                <a:lnTo>
                  <a:pt x="4060" y="12550"/>
                </a:lnTo>
                <a:cubicBezTo>
                  <a:pt x="4227" y="13050"/>
                  <a:pt x="4572" y="13490"/>
                  <a:pt x="4942" y="13704"/>
                </a:cubicBezTo>
                <a:cubicBezTo>
                  <a:pt x="5084" y="13776"/>
                  <a:pt x="5227" y="13835"/>
                  <a:pt x="5370" y="13835"/>
                </a:cubicBezTo>
                <a:cubicBezTo>
                  <a:pt x="5858" y="13835"/>
                  <a:pt x="6073" y="13276"/>
                  <a:pt x="5834" y="12585"/>
                </a:cubicBezTo>
                <a:lnTo>
                  <a:pt x="2013" y="1286"/>
                </a:lnTo>
                <a:cubicBezTo>
                  <a:pt x="1834" y="786"/>
                  <a:pt x="1489" y="346"/>
                  <a:pt x="1120" y="143"/>
                </a:cubicBezTo>
                <a:cubicBezTo>
                  <a:pt x="977" y="60"/>
                  <a:pt x="834" y="12"/>
                  <a:pt x="691" y="0"/>
                </a:cubicBezTo>
                <a:close/>
              </a:path>
            </a:pathLst>
          </a:custGeom>
          <a:solidFill>
            <a:srgbClr val="BFC1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9" name="Google Shape;599;p44"/>
          <p:cNvGrpSpPr/>
          <p:nvPr/>
        </p:nvGrpSpPr>
        <p:grpSpPr>
          <a:xfrm>
            <a:off x="1518275" y="-511500"/>
            <a:ext cx="1850475" cy="3810540"/>
            <a:chOff x="2508875" y="-511500"/>
            <a:chExt cx="1850475" cy="3810540"/>
          </a:xfrm>
        </p:grpSpPr>
        <p:sp>
          <p:nvSpPr>
            <p:cNvPr id="600" name="Google Shape;600;p44"/>
            <p:cNvSpPr/>
            <p:nvPr/>
          </p:nvSpPr>
          <p:spPr>
            <a:xfrm>
              <a:off x="4014839" y="3033374"/>
              <a:ext cx="233400" cy="98700"/>
            </a:xfrm>
            <a:prstGeom prst="ellipse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3572489" y="1426209"/>
              <a:ext cx="152400" cy="209400"/>
            </a:xfrm>
            <a:prstGeom prst="ellipse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44"/>
            <p:cNvSpPr/>
            <p:nvPr/>
          </p:nvSpPr>
          <p:spPr>
            <a:xfrm>
              <a:off x="4096796" y="3124992"/>
              <a:ext cx="63300" cy="160500"/>
            </a:xfrm>
            <a:prstGeom prst="rect">
              <a:avLst/>
            </a:prstGeom>
            <a:solidFill>
              <a:srgbClr val="000B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44"/>
            <p:cNvSpPr/>
            <p:nvPr/>
          </p:nvSpPr>
          <p:spPr>
            <a:xfrm>
              <a:off x="2509956" y="-269076"/>
              <a:ext cx="750900" cy="601500"/>
            </a:xfrm>
            <a:prstGeom prst="rect">
              <a:avLst/>
            </a:pr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4018893" y="2603930"/>
              <a:ext cx="205800" cy="484800"/>
            </a:xfrm>
            <a:prstGeom prst="rect">
              <a:avLst/>
            </a:pr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44"/>
            <p:cNvSpPr/>
            <p:nvPr/>
          </p:nvSpPr>
          <p:spPr>
            <a:xfrm rot="-2520296">
              <a:off x="3562757" y="1315548"/>
              <a:ext cx="288257" cy="1351309"/>
            </a:xfrm>
            <a:prstGeom prst="rect">
              <a:avLst/>
            </a:prstGeom>
            <a:solidFill>
              <a:srgbClr val="003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44"/>
            <p:cNvSpPr/>
            <p:nvPr/>
          </p:nvSpPr>
          <p:spPr>
            <a:xfrm rot="-1166682">
              <a:off x="3290025" y="242230"/>
              <a:ext cx="204568" cy="1420516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44"/>
            <p:cNvSpPr/>
            <p:nvPr/>
          </p:nvSpPr>
          <p:spPr>
            <a:xfrm rot="-1194225">
              <a:off x="3014451" y="542780"/>
              <a:ext cx="148043" cy="1258618"/>
            </a:xfrm>
            <a:prstGeom prst="rect">
              <a:avLst/>
            </a:prstGeom>
            <a:solidFill>
              <a:srgbClr val="3436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3641540" y="1613830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0"/>
                  </a:moveTo>
                  <a:lnTo>
                    <a:pt x="203" y="227"/>
                  </a:lnTo>
                  <a:cubicBezTo>
                    <a:pt x="159" y="316"/>
                    <a:pt x="93" y="385"/>
                    <a:pt x="16" y="432"/>
                  </a:cubicBezTo>
                  <a:lnTo>
                    <a:pt x="16" y="432"/>
                  </a:lnTo>
                  <a:lnTo>
                    <a:pt x="382" y="215"/>
                  </a:lnTo>
                  <a:cubicBezTo>
                    <a:pt x="465" y="167"/>
                    <a:pt x="537" y="96"/>
                    <a:pt x="584" y="0"/>
                  </a:cubicBezTo>
                  <a:close/>
                  <a:moveTo>
                    <a:pt x="16" y="432"/>
                  </a:moveTo>
                  <a:lnTo>
                    <a:pt x="1" y="441"/>
                  </a:lnTo>
                  <a:cubicBezTo>
                    <a:pt x="6" y="438"/>
                    <a:pt x="11" y="435"/>
                    <a:pt x="16" y="432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3668972" y="1573561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5" y="1"/>
                  </a:moveTo>
                  <a:lnTo>
                    <a:pt x="84" y="227"/>
                  </a:lnTo>
                  <a:cubicBezTo>
                    <a:pt x="72" y="334"/>
                    <a:pt x="36" y="441"/>
                    <a:pt x="0" y="525"/>
                  </a:cubicBezTo>
                  <a:lnTo>
                    <a:pt x="381" y="298"/>
                  </a:lnTo>
                  <a:cubicBezTo>
                    <a:pt x="429" y="215"/>
                    <a:pt x="453" y="108"/>
                    <a:pt x="465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44"/>
            <p:cNvSpPr/>
            <p:nvPr/>
          </p:nvSpPr>
          <p:spPr>
            <a:xfrm>
              <a:off x="3675458" y="1512482"/>
              <a:ext cx="57971" cy="91888"/>
            </a:xfrm>
            <a:custGeom>
              <a:avLst/>
              <a:gdLst/>
              <a:ahLst/>
              <a:cxnLst/>
              <a:rect l="l" t="t" r="r" b="b"/>
              <a:pathLst>
                <a:path w="429" h="680" extrusionOk="0">
                  <a:moveTo>
                    <a:pt x="381" y="0"/>
                  </a:moveTo>
                  <a:lnTo>
                    <a:pt x="0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10"/>
                    <a:pt x="417" y="155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44"/>
            <p:cNvSpPr/>
            <p:nvPr/>
          </p:nvSpPr>
          <p:spPr>
            <a:xfrm>
              <a:off x="3667350" y="1483564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36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44"/>
            <p:cNvSpPr/>
            <p:nvPr/>
          </p:nvSpPr>
          <p:spPr>
            <a:xfrm>
              <a:off x="2935347" y="-215835"/>
              <a:ext cx="148102" cy="48782"/>
            </a:xfrm>
            <a:custGeom>
              <a:avLst/>
              <a:gdLst/>
              <a:ahLst/>
              <a:cxnLst/>
              <a:rect l="l" t="t" r="r" b="b"/>
              <a:pathLst>
                <a:path w="1096" h="361" extrusionOk="0">
                  <a:moveTo>
                    <a:pt x="606" y="0"/>
                  </a:moveTo>
                  <a:cubicBezTo>
                    <a:pt x="528" y="0"/>
                    <a:pt x="452" y="23"/>
                    <a:pt x="393" y="63"/>
                  </a:cubicBezTo>
                  <a:lnTo>
                    <a:pt x="0" y="289"/>
                  </a:lnTo>
                  <a:cubicBezTo>
                    <a:pt x="83" y="241"/>
                    <a:pt x="167" y="217"/>
                    <a:pt x="274" y="217"/>
                  </a:cubicBezTo>
                  <a:cubicBezTo>
                    <a:pt x="417" y="217"/>
                    <a:pt x="560" y="265"/>
                    <a:pt x="703" y="360"/>
                  </a:cubicBezTo>
                  <a:lnTo>
                    <a:pt x="1096" y="134"/>
                  </a:lnTo>
                  <a:cubicBezTo>
                    <a:pt x="941" y="51"/>
                    <a:pt x="798" y="3"/>
                    <a:pt x="655" y="3"/>
                  </a:cubicBezTo>
                  <a:cubicBezTo>
                    <a:pt x="639" y="1"/>
                    <a:pt x="622" y="0"/>
                    <a:pt x="606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44"/>
            <p:cNvSpPr/>
            <p:nvPr/>
          </p:nvSpPr>
          <p:spPr>
            <a:xfrm>
              <a:off x="3150881" y="-43274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2" y="0"/>
                  </a:moveTo>
                  <a:lnTo>
                    <a:pt x="1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44"/>
            <p:cNvSpPr/>
            <p:nvPr/>
          </p:nvSpPr>
          <p:spPr>
            <a:xfrm>
              <a:off x="3120341" y="-106109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81" y="1"/>
                  </a:moveTo>
                  <a:lnTo>
                    <a:pt x="0" y="215"/>
                  </a:lnTo>
                  <a:cubicBezTo>
                    <a:pt x="96" y="370"/>
                    <a:pt x="167" y="525"/>
                    <a:pt x="227" y="691"/>
                  </a:cubicBezTo>
                  <a:lnTo>
                    <a:pt x="608" y="465"/>
                  </a:lnTo>
                  <a:cubicBezTo>
                    <a:pt x="548" y="298"/>
                    <a:pt x="477" y="144"/>
                    <a:pt x="381" y="1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3075208" y="-163945"/>
              <a:ext cx="96753" cy="87024"/>
            </a:xfrm>
            <a:custGeom>
              <a:avLst/>
              <a:gdLst/>
              <a:ahLst/>
              <a:cxnLst/>
              <a:rect l="l" t="t" r="r" b="b"/>
              <a:pathLst>
                <a:path w="716" h="644" extrusionOk="0">
                  <a:moveTo>
                    <a:pt x="394" y="0"/>
                  </a:moveTo>
                  <a:lnTo>
                    <a:pt x="1" y="226"/>
                  </a:lnTo>
                  <a:cubicBezTo>
                    <a:pt x="120" y="345"/>
                    <a:pt x="239" y="488"/>
                    <a:pt x="334" y="643"/>
                  </a:cubicBezTo>
                  <a:lnTo>
                    <a:pt x="715" y="429"/>
                  </a:lnTo>
                  <a:cubicBezTo>
                    <a:pt x="620" y="262"/>
                    <a:pt x="513" y="119"/>
                    <a:pt x="394" y="0"/>
                  </a:cubicBezTo>
                  <a:close/>
                </a:path>
              </a:pathLst>
            </a:custGeom>
            <a:solidFill>
              <a:srgbClr val="2829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3035074" y="-196241"/>
              <a:ext cx="93375" cy="62971"/>
            </a:xfrm>
            <a:custGeom>
              <a:avLst/>
              <a:gdLst/>
              <a:ahLst/>
              <a:cxnLst/>
              <a:rect l="l" t="t" r="r" b="b"/>
              <a:pathLst>
                <a:path w="691" h="466" extrusionOk="0">
                  <a:moveTo>
                    <a:pt x="381" y="1"/>
                  </a:moveTo>
                  <a:lnTo>
                    <a:pt x="0" y="227"/>
                  </a:lnTo>
                  <a:cubicBezTo>
                    <a:pt x="96" y="287"/>
                    <a:pt x="203" y="370"/>
                    <a:pt x="298" y="465"/>
                  </a:cubicBezTo>
                  <a:lnTo>
                    <a:pt x="691" y="239"/>
                  </a:lnTo>
                  <a:cubicBezTo>
                    <a:pt x="584" y="144"/>
                    <a:pt x="488" y="61"/>
                    <a:pt x="381" y="1"/>
                  </a:cubicBezTo>
                  <a:close/>
                </a:path>
              </a:pathLst>
            </a:custGeom>
            <a:solidFill>
              <a:srgbClr val="343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44"/>
            <p:cNvSpPr/>
            <p:nvPr/>
          </p:nvSpPr>
          <p:spPr>
            <a:xfrm>
              <a:off x="3030209" y="-197728"/>
              <a:ext cx="56484" cy="32296"/>
            </a:xfrm>
            <a:custGeom>
              <a:avLst/>
              <a:gdLst/>
              <a:ahLst/>
              <a:cxnLst/>
              <a:rect l="l" t="t" r="r" b="b"/>
              <a:pathLst>
                <a:path w="418" h="239" extrusionOk="0">
                  <a:moveTo>
                    <a:pt x="394" y="0"/>
                  </a:moveTo>
                  <a:lnTo>
                    <a:pt x="1" y="214"/>
                  </a:lnTo>
                  <a:cubicBezTo>
                    <a:pt x="13" y="226"/>
                    <a:pt x="24" y="226"/>
                    <a:pt x="36" y="238"/>
                  </a:cubicBezTo>
                  <a:lnTo>
                    <a:pt x="417" y="12"/>
                  </a:lnTo>
                  <a:cubicBezTo>
                    <a:pt x="405" y="12"/>
                    <a:pt x="394" y="0"/>
                    <a:pt x="394" y="0"/>
                  </a:cubicBezTo>
                  <a:close/>
                </a:path>
              </a:pathLst>
            </a:custGeom>
            <a:solidFill>
              <a:srgbClr val="2B2C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44"/>
            <p:cNvSpPr/>
            <p:nvPr/>
          </p:nvSpPr>
          <p:spPr>
            <a:xfrm>
              <a:off x="2878998" y="-18651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9" y="1251"/>
                  </a:cubicBezTo>
                  <a:lnTo>
                    <a:pt x="4060" y="12550"/>
                  </a:lnTo>
                  <a:cubicBezTo>
                    <a:pt x="4227" y="13050"/>
                    <a:pt x="4572" y="13490"/>
                    <a:pt x="4942" y="13704"/>
                  </a:cubicBezTo>
                  <a:cubicBezTo>
                    <a:pt x="5084" y="13776"/>
                    <a:pt x="5227" y="13835"/>
                    <a:pt x="5370" y="13835"/>
                  </a:cubicBezTo>
                  <a:cubicBezTo>
                    <a:pt x="5858" y="13835"/>
                    <a:pt x="6073" y="13276"/>
                    <a:pt x="5834" y="12585"/>
                  </a:cubicBezTo>
                  <a:lnTo>
                    <a:pt x="2013" y="1286"/>
                  </a:lnTo>
                  <a:cubicBezTo>
                    <a:pt x="1834" y="786"/>
                    <a:pt x="1489" y="346"/>
                    <a:pt x="1120" y="143"/>
                  </a:cubicBezTo>
                  <a:cubicBezTo>
                    <a:pt x="977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44"/>
            <p:cNvSpPr/>
            <p:nvPr/>
          </p:nvSpPr>
          <p:spPr>
            <a:xfrm>
              <a:off x="4150037" y="3073102"/>
              <a:ext cx="14594" cy="222154"/>
            </a:xfrm>
            <a:custGeom>
              <a:avLst/>
              <a:gdLst/>
              <a:ahLst/>
              <a:cxnLst/>
              <a:rect l="l" t="t" r="r" b="b"/>
              <a:pathLst>
                <a:path w="108" h="1644" extrusionOk="0">
                  <a:moveTo>
                    <a:pt x="108" y="0"/>
                  </a:moveTo>
                  <a:cubicBezTo>
                    <a:pt x="108" y="36"/>
                    <a:pt x="84" y="72"/>
                    <a:pt x="36" y="108"/>
                  </a:cubicBezTo>
                  <a:cubicBezTo>
                    <a:pt x="24" y="108"/>
                    <a:pt x="12" y="119"/>
                    <a:pt x="12" y="119"/>
                  </a:cubicBezTo>
                  <a:lnTo>
                    <a:pt x="0" y="1643"/>
                  </a:lnTo>
                  <a:cubicBezTo>
                    <a:pt x="12" y="1643"/>
                    <a:pt x="24" y="1643"/>
                    <a:pt x="36" y="1632"/>
                  </a:cubicBezTo>
                  <a:cubicBezTo>
                    <a:pt x="84" y="1608"/>
                    <a:pt x="108" y="1572"/>
                    <a:pt x="108" y="1536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4138821" y="3089183"/>
              <a:ext cx="12972" cy="209316"/>
            </a:xfrm>
            <a:custGeom>
              <a:avLst/>
              <a:gdLst/>
              <a:ahLst/>
              <a:cxnLst/>
              <a:rect l="l" t="t" r="r" b="b"/>
              <a:pathLst>
                <a:path w="96" h="1549" extrusionOk="0">
                  <a:moveTo>
                    <a:pt x="95" y="0"/>
                  </a:moveTo>
                  <a:lnTo>
                    <a:pt x="95" y="0"/>
                  </a:lnTo>
                  <a:cubicBezTo>
                    <a:pt x="60" y="12"/>
                    <a:pt x="36" y="24"/>
                    <a:pt x="0" y="24"/>
                  </a:cubicBezTo>
                  <a:lnTo>
                    <a:pt x="0" y="1548"/>
                  </a:lnTo>
                  <a:cubicBezTo>
                    <a:pt x="36" y="1548"/>
                    <a:pt x="60" y="1536"/>
                    <a:pt x="83" y="1524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4104903" y="3085939"/>
              <a:ext cx="33918" cy="213100"/>
            </a:xfrm>
            <a:custGeom>
              <a:avLst/>
              <a:gdLst/>
              <a:ahLst/>
              <a:cxnLst/>
              <a:rect l="l" t="t" r="r" b="b"/>
              <a:pathLst>
                <a:path w="251" h="1577" extrusionOk="0">
                  <a:moveTo>
                    <a:pt x="1" y="1"/>
                  </a:moveTo>
                  <a:lnTo>
                    <a:pt x="1" y="1537"/>
                  </a:lnTo>
                  <a:lnTo>
                    <a:pt x="13" y="1537"/>
                  </a:lnTo>
                  <a:cubicBezTo>
                    <a:pt x="58" y="1563"/>
                    <a:pt x="122" y="1577"/>
                    <a:pt x="187" y="1577"/>
                  </a:cubicBezTo>
                  <a:cubicBezTo>
                    <a:pt x="209" y="1577"/>
                    <a:pt x="230" y="1575"/>
                    <a:pt x="251" y="1572"/>
                  </a:cubicBezTo>
                  <a:lnTo>
                    <a:pt x="251" y="48"/>
                  </a:lnTo>
                  <a:cubicBezTo>
                    <a:pt x="230" y="51"/>
                    <a:pt x="209" y="53"/>
                    <a:pt x="189" y="53"/>
                  </a:cubicBezTo>
                  <a:cubicBezTo>
                    <a:pt x="127" y="53"/>
                    <a:pt x="66" y="39"/>
                    <a:pt x="13" y="13"/>
                  </a:cubicBezTo>
                  <a:cubicBezTo>
                    <a:pt x="13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4098552" y="3079588"/>
              <a:ext cx="6486" cy="214046"/>
            </a:xfrm>
            <a:custGeom>
              <a:avLst/>
              <a:gdLst/>
              <a:ahLst/>
              <a:cxnLst/>
              <a:rect l="l" t="t" r="r" b="b"/>
              <a:pathLst>
                <a:path w="48" h="1584" extrusionOk="0">
                  <a:moveTo>
                    <a:pt x="0" y="0"/>
                  </a:moveTo>
                  <a:lnTo>
                    <a:pt x="0" y="1536"/>
                  </a:lnTo>
                  <a:cubicBezTo>
                    <a:pt x="12" y="1548"/>
                    <a:pt x="24" y="1572"/>
                    <a:pt x="48" y="1584"/>
                  </a:cubicBezTo>
                  <a:lnTo>
                    <a:pt x="48" y="48"/>
                  </a:lnTo>
                  <a:cubicBezTo>
                    <a:pt x="36" y="36"/>
                    <a:pt x="12" y="24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44"/>
            <p:cNvSpPr/>
            <p:nvPr/>
          </p:nvSpPr>
          <p:spPr>
            <a:xfrm>
              <a:off x="4096931" y="3073102"/>
              <a:ext cx="1757" cy="214046"/>
            </a:xfrm>
            <a:custGeom>
              <a:avLst/>
              <a:gdLst/>
              <a:ahLst/>
              <a:cxnLst/>
              <a:rect l="l" t="t" r="r" b="b"/>
              <a:pathLst>
                <a:path w="13" h="1584" extrusionOk="0">
                  <a:moveTo>
                    <a:pt x="0" y="0"/>
                  </a:moveTo>
                  <a:lnTo>
                    <a:pt x="0" y="1524"/>
                  </a:lnTo>
                  <a:cubicBezTo>
                    <a:pt x="0" y="1548"/>
                    <a:pt x="0" y="1560"/>
                    <a:pt x="12" y="1584"/>
                  </a:cubicBezTo>
                  <a:lnTo>
                    <a:pt x="12" y="48"/>
                  </a:lnTo>
                  <a:cubicBezTo>
                    <a:pt x="0" y="36"/>
                    <a:pt x="0" y="12"/>
                    <a:pt x="0" y="0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44"/>
            <p:cNvSpPr/>
            <p:nvPr/>
          </p:nvSpPr>
          <p:spPr>
            <a:xfrm>
              <a:off x="4093688" y="3053778"/>
              <a:ext cx="74186" cy="38782"/>
            </a:xfrm>
            <a:custGeom>
              <a:avLst/>
              <a:gdLst/>
              <a:ahLst/>
              <a:cxnLst/>
              <a:rect l="l" t="t" r="r" b="b"/>
              <a:pathLst>
                <a:path w="549" h="287" extrusionOk="0">
                  <a:moveTo>
                    <a:pt x="274" y="1"/>
                  </a:moveTo>
                  <a:cubicBezTo>
                    <a:pt x="209" y="1"/>
                    <a:pt x="144" y="12"/>
                    <a:pt x="96" y="36"/>
                  </a:cubicBezTo>
                  <a:cubicBezTo>
                    <a:pt x="1" y="96"/>
                    <a:pt x="1" y="191"/>
                    <a:pt x="96" y="251"/>
                  </a:cubicBezTo>
                  <a:cubicBezTo>
                    <a:pt x="144" y="274"/>
                    <a:pt x="209" y="286"/>
                    <a:pt x="274" y="286"/>
                  </a:cubicBezTo>
                  <a:cubicBezTo>
                    <a:pt x="340" y="286"/>
                    <a:pt x="405" y="274"/>
                    <a:pt x="453" y="251"/>
                  </a:cubicBezTo>
                  <a:cubicBezTo>
                    <a:pt x="548" y="191"/>
                    <a:pt x="548" y="96"/>
                    <a:pt x="453" y="36"/>
                  </a:cubicBezTo>
                  <a:cubicBezTo>
                    <a:pt x="405" y="12"/>
                    <a:pt x="340" y="1"/>
                    <a:pt x="274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4201522" y="2345831"/>
              <a:ext cx="49998" cy="783754"/>
            </a:xfrm>
            <a:custGeom>
              <a:avLst/>
              <a:gdLst/>
              <a:ahLst/>
              <a:cxnLst/>
              <a:rect l="l" t="t" r="r" b="b"/>
              <a:pathLst>
                <a:path w="370" h="5800" extrusionOk="0">
                  <a:moveTo>
                    <a:pt x="369" y="1"/>
                  </a:moveTo>
                  <a:lnTo>
                    <a:pt x="369" y="2"/>
                  </a:lnTo>
                  <a:lnTo>
                    <a:pt x="369" y="2"/>
                  </a:lnTo>
                  <a:cubicBezTo>
                    <a:pt x="369" y="2"/>
                    <a:pt x="369" y="1"/>
                    <a:pt x="369" y="1"/>
                  </a:cubicBezTo>
                  <a:close/>
                  <a:moveTo>
                    <a:pt x="369" y="2"/>
                  </a:moveTo>
                  <a:lnTo>
                    <a:pt x="369" y="2"/>
                  </a:lnTo>
                  <a:cubicBezTo>
                    <a:pt x="369" y="133"/>
                    <a:pt x="285" y="263"/>
                    <a:pt x="108" y="358"/>
                  </a:cubicBezTo>
                  <a:cubicBezTo>
                    <a:pt x="72" y="382"/>
                    <a:pt x="48" y="394"/>
                    <a:pt x="0" y="418"/>
                  </a:cubicBezTo>
                  <a:lnTo>
                    <a:pt x="0" y="5799"/>
                  </a:lnTo>
                  <a:cubicBezTo>
                    <a:pt x="36" y="5787"/>
                    <a:pt x="72" y="5775"/>
                    <a:pt x="108" y="5752"/>
                  </a:cubicBezTo>
                  <a:cubicBezTo>
                    <a:pt x="274" y="5656"/>
                    <a:pt x="358" y="5525"/>
                    <a:pt x="358" y="5394"/>
                  </a:cubicBezTo>
                  <a:lnTo>
                    <a:pt x="369" y="2"/>
                  </a:lnTo>
                  <a:close/>
                </a:path>
              </a:pathLst>
            </a:custGeom>
            <a:solidFill>
              <a:srgbClr val="6CA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4161253" y="2402180"/>
              <a:ext cx="42025" cy="738621"/>
            </a:xfrm>
            <a:custGeom>
              <a:avLst/>
              <a:gdLst/>
              <a:ahLst/>
              <a:cxnLst/>
              <a:rect l="l" t="t" r="r" b="b"/>
              <a:pathLst>
                <a:path w="311" h="5466" extrusionOk="0">
                  <a:moveTo>
                    <a:pt x="310" y="1"/>
                  </a:moveTo>
                  <a:lnTo>
                    <a:pt x="310" y="1"/>
                  </a:lnTo>
                  <a:cubicBezTo>
                    <a:pt x="215" y="36"/>
                    <a:pt x="108" y="60"/>
                    <a:pt x="1" y="84"/>
                  </a:cubicBezTo>
                  <a:lnTo>
                    <a:pt x="1" y="5465"/>
                  </a:lnTo>
                  <a:cubicBezTo>
                    <a:pt x="108" y="5454"/>
                    <a:pt x="203" y="5430"/>
                    <a:pt x="298" y="5382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4040581" y="2392586"/>
              <a:ext cx="120806" cy="750647"/>
            </a:xfrm>
            <a:custGeom>
              <a:avLst/>
              <a:gdLst/>
              <a:ahLst/>
              <a:cxnLst/>
              <a:rect l="l" t="t" r="r" b="b"/>
              <a:pathLst>
                <a:path w="894" h="5555" extrusionOk="0">
                  <a:moveTo>
                    <a:pt x="13" y="0"/>
                  </a:moveTo>
                  <a:lnTo>
                    <a:pt x="1" y="5382"/>
                  </a:lnTo>
                  <a:cubicBezTo>
                    <a:pt x="13" y="5394"/>
                    <a:pt x="25" y="5406"/>
                    <a:pt x="36" y="5406"/>
                  </a:cubicBezTo>
                  <a:cubicBezTo>
                    <a:pt x="205" y="5503"/>
                    <a:pt x="434" y="5555"/>
                    <a:pt x="662" y="5555"/>
                  </a:cubicBezTo>
                  <a:cubicBezTo>
                    <a:pt x="740" y="5555"/>
                    <a:pt x="818" y="5549"/>
                    <a:pt x="894" y="5536"/>
                  </a:cubicBezTo>
                  <a:lnTo>
                    <a:pt x="894" y="155"/>
                  </a:lnTo>
                  <a:cubicBezTo>
                    <a:pt x="826" y="163"/>
                    <a:pt x="756" y="168"/>
                    <a:pt x="685" y="168"/>
                  </a:cubicBezTo>
                  <a:cubicBezTo>
                    <a:pt x="457" y="168"/>
                    <a:pt x="221" y="121"/>
                    <a:pt x="48" y="12"/>
                  </a:cubicBezTo>
                  <a:cubicBezTo>
                    <a:pt x="36" y="12"/>
                    <a:pt x="25" y="0"/>
                    <a:pt x="13" y="0"/>
                  </a:cubicBezTo>
                  <a:close/>
                </a:path>
              </a:pathLst>
            </a:custGeom>
            <a:solidFill>
              <a:srgbClr val="79BD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4018150" y="2370019"/>
              <a:ext cx="24188" cy="749836"/>
            </a:xfrm>
            <a:custGeom>
              <a:avLst/>
              <a:gdLst/>
              <a:ahLst/>
              <a:cxnLst/>
              <a:rect l="l" t="t" r="r" b="b"/>
              <a:pathLst>
                <a:path w="179" h="5549" extrusionOk="0">
                  <a:moveTo>
                    <a:pt x="0" y="0"/>
                  </a:moveTo>
                  <a:lnTo>
                    <a:pt x="0" y="5394"/>
                  </a:lnTo>
                  <a:cubicBezTo>
                    <a:pt x="36" y="5453"/>
                    <a:pt x="95" y="5501"/>
                    <a:pt x="167" y="5549"/>
                  </a:cubicBezTo>
                  <a:lnTo>
                    <a:pt x="179" y="167"/>
                  </a:lnTo>
                  <a:cubicBezTo>
                    <a:pt x="107" y="119"/>
                    <a:pt x="48" y="60"/>
                    <a:pt x="0" y="0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44"/>
            <p:cNvSpPr/>
            <p:nvPr/>
          </p:nvSpPr>
          <p:spPr>
            <a:xfrm>
              <a:off x="4010042" y="2345831"/>
              <a:ext cx="8243" cy="753079"/>
            </a:xfrm>
            <a:custGeom>
              <a:avLst/>
              <a:gdLst/>
              <a:ahLst/>
              <a:cxnLst/>
              <a:rect l="l" t="t" r="r" b="b"/>
              <a:pathLst>
                <a:path w="61" h="5573" extrusionOk="0">
                  <a:moveTo>
                    <a:pt x="1" y="1"/>
                  </a:moveTo>
                  <a:lnTo>
                    <a:pt x="1" y="5382"/>
                  </a:lnTo>
                  <a:cubicBezTo>
                    <a:pt x="1" y="5442"/>
                    <a:pt x="12" y="5513"/>
                    <a:pt x="60" y="5573"/>
                  </a:cubicBezTo>
                  <a:lnTo>
                    <a:pt x="60" y="179"/>
                  </a:lnTo>
                  <a:cubicBezTo>
                    <a:pt x="24" y="120"/>
                    <a:pt x="12" y="60"/>
                    <a:pt x="1" y="1"/>
                  </a:cubicBez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44"/>
            <p:cNvSpPr/>
            <p:nvPr/>
          </p:nvSpPr>
          <p:spPr>
            <a:xfrm>
              <a:off x="3998826" y="2275428"/>
              <a:ext cx="265530" cy="139319"/>
            </a:xfrm>
            <a:custGeom>
              <a:avLst/>
              <a:gdLst/>
              <a:ahLst/>
              <a:cxnLst/>
              <a:rect l="l" t="t" r="r" b="b"/>
              <a:pathLst>
                <a:path w="1965" h="1031" extrusionOk="0">
                  <a:moveTo>
                    <a:pt x="976" y="1"/>
                  </a:moveTo>
                  <a:cubicBezTo>
                    <a:pt x="747" y="1"/>
                    <a:pt x="518" y="52"/>
                    <a:pt x="345" y="153"/>
                  </a:cubicBezTo>
                  <a:cubicBezTo>
                    <a:pt x="0" y="355"/>
                    <a:pt x="12" y="689"/>
                    <a:pt x="357" y="879"/>
                  </a:cubicBezTo>
                  <a:cubicBezTo>
                    <a:pt x="530" y="980"/>
                    <a:pt x="756" y="1031"/>
                    <a:pt x="982" y="1031"/>
                  </a:cubicBezTo>
                  <a:cubicBezTo>
                    <a:pt x="1209" y="1031"/>
                    <a:pt x="1435" y="980"/>
                    <a:pt x="1608" y="879"/>
                  </a:cubicBezTo>
                  <a:cubicBezTo>
                    <a:pt x="1965" y="677"/>
                    <a:pt x="1953" y="355"/>
                    <a:pt x="1608" y="153"/>
                  </a:cubicBezTo>
                  <a:cubicBezTo>
                    <a:pt x="1435" y="52"/>
                    <a:pt x="1206" y="1"/>
                    <a:pt x="976" y="1"/>
                  </a:cubicBezTo>
                  <a:close/>
                </a:path>
              </a:pathLst>
            </a:custGeom>
            <a:solidFill>
              <a:srgbClr val="0001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3138043" y="1375054"/>
              <a:ext cx="334717" cy="126347"/>
            </a:xfrm>
            <a:custGeom>
              <a:avLst/>
              <a:gdLst/>
              <a:ahLst/>
              <a:cxnLst/>
              <a:rect l="l" t="t" r="r" b="b"/>
              <a:pathLst>
                <a:path w="2477" h="935" extrusionOk="0">
                  <a:moveTo>
                    <a:pt x="1656" y="1"/>
                  </a:moveTo>
                  <a:cubicBezTo>
                    <a:pt x="1481" y="1"/>
                    <a:pt x="1320" y="42"/>
                    <a:pt x="1179" y="124"/>
                  </a:cubicBezTo>
                  <a:lnTo>
                    <a:pt x="0" y="815"/>
                  </a:lnTo>
                  <a:cubicBezTo>
                    <a:pt x="143" y="731"/>
                    <a:pt x="308" y="690"/>
                    <a:pt x="487" y="690"/>
                  </a:cubicBezTo>
                  <a:cubicBezTo>
                    <a:pt x="741" y="690"/>
                    <a:pt x="1023" y="773"/>
                    <a:pt x="1310" y="934"/>
                  </a:cubicBezTo>
                  <a:lnTo>
                    <a:pt x="2477" y="255"/>
                  </a:lnTo>
                  <a:cubicBezTo>
                    <a:pt x="2188" y="86"/>
                    <a:pt x="1908" y="1"/>
                    <a:pt x="1656" y="1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3315065" y="1409513"/>
              <a:ext cx="257423" cy="173912"/>
            </a:xfrm>
            <a:custGeom>
              <a:avLst/>
              <a:gdLst/>
              <a:ahLst/>
              <a:cxnLst/>
              <a:rect l="l" t="t" r="r" b="b"/>
              <a:pathLst>
                <a:path w="1905" h="1287" extrusionOk="0">
                  <a:moveTo>
                    <a:pt x="1167" y="0"/>
                  </a:moveTo>
                  <a:lnTo>
                    <a:pt x="0" y="679"/>
                  </a:lnTo>
                  <a:cubicBezTo>
                    <a:pt x="250" y="822"/>
                    <a:pt x="500" y="1024"/>
                    <a:pt x="738" y="1286"/>
                  </a:cubicBezTo>
                  <a:lnTo>
                    <a:pt x="1905" y="608"/>
                  </a:lnTo>
                  <a:cubicBezTo>
                    <a:pt x="1667" y="346"/>
                    <a:pt x="1417" y="143"/>
                    <a:pt x="1167" y="0"/>
                  </a:cubicBezTo>
                  <a:close/>
                </a:path>
              </a:pathLst>
            </a:custGeom>
            <a:solidFill>
              <a:srgbClr val="649C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44"/>
            <p:cNvSpPr/>
            <p:nvPr/>
          </p:nvSpPr>
          <p:spPr>
            <a:xfrm>
              <a:off x="3414791" y="1491537"/>
              <a:ext cx="944559" cy="1227791"/>
            </a:xfrm>
            <a:custGeom>
              <a:avLst/>
              <a:gdLst/>
              <a:ahLst/>
              <a:cxnLst/>
              <a:rect l="l" t="t" r="r" b="b"/>
              <a:pathLst>
                <a:path w="6990" h="9086" extrusionOk="0">
                  <a:moveTo>
                    <a:pt x="1167" y="1"/>
                  </a:moveTo>
                  <a:lnTo>
                    <a:pt x="0" y="679"/>
                  </a:lnTo>
                  <a:cubicBezTo>
                    <a:pt x="322" y="1060"/>
                    <a:pt x="3679" y="5025"/>
                    <a:pt x="4810" y="6299"/>
                  </a:cubicBezTo>
                  <a:cubicBezTo>
                    <a:pt x="5489" y="7061"/>
                    <a:pt x="5810" y="8156"/>
                    <a:pt x="5513" y="8776"/>
                  </a:cubicBezTo>
                  <a:cubicBezTo>
                    <a:pt x="5452" y="8897"/>
                    <a:pt x="5374" y="8993"/>
                    <a:pt x="5279" y="9055"/>
                  </a:cubicBezTo>
                  <a:lnTo>
                    <a:pt x="5279" y="9055"/>
                  </a:lnTo>
                  <a:lnTo>
                    <a:pt x="6406" y="8406"/>
                  </a:lnTo>
                  <a:cubicBezTo>
                    <a:pt x="6513" y="8347"/>
                    <a:pt x="6608" y="8240"/>
                    <a:pt x="6680" y="8097"/>
                  </a:cubicBezTo>
                  <a:cubicBezTo>
                    <a:pt x="6989" y="7478"/>
                    <a:pt x="6668" y="6382"/>
                    <a:pt x="5977" y="5608"/>
                  </a:cubicBezTo>
                  <a:cubicBezTo>
                    <a:pt x="4858" y="4346"/>
                    <a:pt x="1488" y="382"/>
                    <a:pt x="1167" y="1"/>
                  </a:cubicBezTo>
                  <a:close/>
                  <a:moveTo>
                    <a:pt x="5279" y="9055"/>
                  </a:moveTo>
                  <a:lnTo>
                    <a:pt x="5227" y="9085"/>
                  </a:lnTo>
                  <a:cubicBezTo>
                    <a:pt x="5245" y="9076"/>
                    <a:pt x="5262" y="9066"/>
                    <a:pt x="5279" y="9055"/>
                  </a:cubicBez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44"/>
            <p:cNvSpPr/>
            <p:nvPr/>
          </p:nvSpPr>
          <p:spPr>
            <a:xfrm>
              <a:off x="3031831" y="1467483"/>
              <a:ext cx="1168199" cy="1264276"/>
            </a:xfrm>
            <a:custGeom>
              <a:avLst/>
              <a:gdLst/>
              <a:ahLst/>
              <a:cxnLst/>
              <a:rect l="l" t="t" r="r" b="b"/>
              <a:pathLst>
                <a:path w="8645" h="9356" extrusionOk="0">
                  <a:moveTo>
                    <a:pt x="1271" y="1"/>
                  </a:moveTo>
                  <a:cubicBezTo>
                    <a:pt x="903" y="1"/>
                    <a:pt x="593" y="177"/>
                    <a:pt x="417" y="536"/>
                  </a:cubicBezTo>
                  <a:cubicBezTo>
                    <a:pt x="1" y="1369"/>
                    <a:pt x="417" y="2846"/>
                    <a:pt x="1346" y="3858"/>
                  </a:cubicBezTo>
                  <a:cubicBezTo>
                    <a:pt x="1691" y="4203"/>
                    <a:pt x="5370" y="7513"/>
                    <a:pt x="6525" y="8715"/>
                  </a:cubicBezTo>
                  <a:cubicBezTo>
                    <a:pt x="6704" y="8906"/>
                    <a:pt x="6894" y="9061"/>
                    <a:pt x="7085" y="9168"/>
                  </a:cubicBezTo>
                  <a:cubicBezTo>
                    <a:pt x="7303" y="9292"/>
                    <a:pt x="7517" y="9356"/>
                    <a:pt x="7709" y="9356"/>
                  </a:cubicBezTo>
                  <a:cubicBezTo>
                    <a:pt x="7979" y="9356"/>
                    <a:pt x="8208" y="9230"/>
                    <a:pt x="8347" y="8965"/>
                  </a:cubicBezTo>
                  <a:cubicBezTo>
                    <a:pt x="8644" y="8346"/>
                    <a:pt x="8335" y="7251"/>
                    <a:pt x="7644" y="6477"/>
                  </a:cubicBezTo>
                  <a:cubicBezTo>
                    <a:pt x="6525" y="5215"/>
                    <a:pt x="3156" y="1238"/>
                    <a:pt x="2834" y="857"/>
                  </a:cubicBezTo>
                  <a:cubicBezTo>
                    <a:pt x="2596" y="595"/>
                    <a:pt x="2346" y="393"/>
                    <a:pt x="2096" y="250"/>
                  </a:cubicBezTo>
                  <a:cubicBezTo>
                    <a:pt x="1809" y="85"/>
                    <a:pt x="1526" y="1"/>
                    <a:pt x="1271" y="1"/>
                  </a:cubicBez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3923153" y="2418531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75" y="1"/>
                  </a:moveTo>
                  <a:cubicBezTo>
                    <a:pt x="155" y="1"/>
                    <a:pt x="1" y="173"/>
                    <a:pt x="1" y="475"/>
                  </a:cubicBezTo>
                  <a:cubicBezTo>
                    <a:pt x="1" y="903"/>
                    <a:pt x="298" y="1427"/>
                    <a:pt x="667" y="1642"/>
                  </a:cubicBezTo>
                  <a:cubicBezTo>
                    <a:pt x="777" y="1703"/>
                    <a:pt x="880" y="1732"/>
                    <a:pt x="970" y="1732"/>
                  </a:cubicBezTo>
                  <a:cubicBezTo>
                    <a:pt x="1195" y="1732"/>
                    <a:pt x="1346" y="1554"/>
                    <a:pt x="1346" y="1249"/>
                  </a:cubicBezTo>
                  <a:cubicBezTo>
                    <a:pt x="1346" y="820"/>
                    <a:pt x="1048" y="308"/>
                    <a:pt x="679" y="94"/>
                  </a:cubicBezTo>
                  <a:cubicBezTo>
                    <a:pt x="570" y="31"/>
                    <a:pt x="467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890214" y="-289481"/>
              <a:ext cx="386337" cy="965504"/>
            </a:xfrm>
            <a:custGeom>
              <a:avLst/>
              <a:gdLst/>
              <a:ahLst/>
              <a:cxnLst/>
              <a:rect l="l" t="t" r="r" b="b"/>
              <a:pathLst>
                <a:path w="2859" h="7145" extrusionOk="0">
                  <a:moveTo>
                    <a:pt x="2858" y="0"/>
                  </a:moveTo>
                  <a:lnTo>
                    <a:pt x="13" y="1632"/>
                  </a:lnTo>
                  <a:lnTo>
                    <a:pt x="1" y="7144"/>
                  </a:lnTo>
                  <a:lnTo>
                    <a:pt x="2858" y="5513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rgbClr val="7FC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44"/>
            <p:cNvSpPr/>
            <p:nvPr/>
          </p:nvSpPr>
          <p:spPr>
            <a:xfrm>
              <a:off x="2510497" y="-511500"/>
              <a:ext cx="766052" cy="442551"/>
            </a:xfrm>
            <a:custGeom>
              <a:avLst/>
              <a:gdLst/>
              <a:ahLst/>
              <a:cxnLst/>
              <a:rect l="l" t="t" r="r" b="b"/>
              <a:pathLst>
                <a:path w="5669" h="3275" extrusionOk="0">
                  <a:moveTo>
                    <a:pt x="2846" y="0"/>
                  </a:moveTo>
                  <a:lnTo>
                    <a:pt x="1" y="1643"/>
                  </a:lnTo>
                  <a:lnTo>
                    <a:pt x="2823" y="3275"/>
                  </a:lnTo>
                  <a:lnTo>
                    <a:pt x="5668" y="1643"/>
                  </a:lnTo>
                  <a:lnTo>
                    <a:pt x="2846" y="0"/>
                  </a:lnTo>
                  <a:close/>
                </a:path>
              </a:pathLst>
            </a:custGeom>
            <a:solidFill>
              <a:srgbClr val="77B9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2508875" y="-289481"/>
              <a:ext cx="383094" cy="965504"/>
            </a:xfrm>
            <a:custGeom>
              <a:avLst/>
              <a:gdLst/>
              <a:ahLst/>
              <a:cxnLst/>
              <a:rect l="l" t="t" r="r" b="b"/>
              <a:pathLst>
                <a:path w="2835" h="7145" extrusionOk="0">
                  <a:moveTo>
                    <a:pt x="13" y="0"/>
                  </a:moveTo>
                  <a:lnTo>
                    <a:pt x="1" y="5513"/>
                  </a:lnTo>
                  <a:lnTo>
                    <a:pt x="2823" y="7144"/>
                  </a:lnTo>
                  <a:lnTo>
                    <a:pt x="2835" y="163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72B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3319794" y="1887333"/>
              <a:ext cx="79051" cy="59727"/>
            </a:xfrm>
            <a:custGeom>
              <a:avLst/>
              <a:gdLst/>
              <a:ahLst/>
              <a:cxnLst/>
              <a:rect l="l" t="t" r="r" b="b"/>
              <a:pathLst>
                <a:path w="585" h="442" extrusionOk="0">
                  <a:moveTo>
                    <a:pt x="584" y="1"/>
                  </a:moveTo>
                  <a:lnTo>
                    <a:pt x="203" y="227"/>
                  </a:lnTo>
                  <a:cubicBezTo>
                    <a:pt x="156" y="322"/>
                    <a:pt x="84" y="393"/>
                    <a:pt x="1" y="441"/>
                  </a:cubicBezTo>
                  <a:lnTo>
                    <a:pt x="394" y="227"/>
                  </a:lnTo>
                  <a:cubicBezTo>
                    <a:pt x="477" y="167"/>
                    <a:pt x="537" y="96"/>
                    <a:pt x="58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3347226" y="1847065"/>
              <a:ext cx="62835" cy="70943"/>
            </a:xfrm>
            <a:custGeom>
              <a:avLst/>
              <a:gdLst/>
              <a:ahLst/>
              <a:cxnLst/>
              <a:rect l="l" t="t" r="r" b="b"/>
              <a:pathLst>
                <a:path w="465" h="525" extrusionOk="0">
                  <a:moveTo>
                    <a:pt x="464" y="1"/>
                  </a:moveTo>
                  <a:lnTo>
                    <a:pt x="83" y="227"/>
                  </a:lnTo>
                  <a:cubicBezTo>
                    <a:pt x="72" y="334"/>
                    <a:pt x="48" y="441"/>
                    <a:pt x="0" y="525"/>
                  </a:cubicBezTo>
                  <a:lnTo>
                    <a:pt x="381" y="299"/>
                  </a:lnTo>
                  <a:cubicBezTo>
                    <a:pt x="429" y="215"/>
                    <a:pt x="453" y="120"/>
                    <a:pt x="464" y="1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353577" y="1785986"/>
              <a:ext cx="58106" cy="91888"/>
            </a:xfrm>
            <a:custGeom>
              <a:avLst/>
              <a:gdLst/>
              <a:ahLst/>
              <a:cxnLst/>
              <a:rect l="l" t="t" r="r" b="b"/>
              <a:pathLst>
                <a:path w="430" h="680" extrusionOk="0">
                  <a:moveTo>
                    <a:pt x="382" y="0"/>
                  </a:moveTo>
                  <a:lnTo>
                    <a:pt x="1" y="215"/>
                  </a:lnTo>
                  <a:cubicBezTo>
                    <a:pt x="36" y="381"/>
                    <a:pt x="48" y="536"/>
                    <a:pt x="36" y="679"/>
                  </a:cubicBezTo>
                  <a:lnTo>
                    <a:pt x="417" y="453"/>
                  </a:lnTo>
                  <a:cubicBezTo>
                    <a:pt x="429" y="322"/>
                    <a:pt x="417" y="167"/>
                    <a:pt x="382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3345604" y="1757068"/>
              <a:ext cx="59592" cy="57971"/>
            </a:xfrm>
            <a:custGeom>
              <a:avLst/>
              <a:gdLst/>
              <a:ahLst/>
              <a:cxnLst/>
              <a:rect l="l" t="t" r="r" b="b"/>
              <a:pathLst>
                <a:path w="441" h="429" extrusionOk="0">
                  <a:moveTo>
                    <a:pt x="381" y="0"/>
                  </a:moveTo>
                  <a:lnTo>
                    <a:pt x="0" y="226"/>
                  </a:lnTo>
                  <a:cubicBezTo>
                    <a:pt x="24" y="298"/>
                    <a:pt x="48" y="369"/>
                    <a:pt x="60" y="429"/>
                  </a:cubicBezTo>
                  <a:lnTo>
                    <a:pt x="441" y="214"/>
                  </a:lnTo>
                  <a:cubicBezTo>
                    <a:pt x="429" y="143"/>
                    <a:pt x="405" y="72"/>
                    <a:pt x="381" y="0"/>
                  </a:cubicBez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44"/>
            <p:cNvSpPr/>
            <p:nvPr/>
          </p:nvSpPr>
          <p:spPr>
            <a:xfrm>
              <a:off x="2829135" y="230230"/>
              <a:ext cx="568087" cy="1557508"/>
            </a:xfrm>
            <a:custGeom>
              <a:avLst/>
              <a:gdLst/>
              <a:ahLst/>
              <a:cxnLst/>
              <a:rect l="l" t="t" r="r" b="b"/>
              <a:pathLst>
                <a:path w="4204" h="11526" extrusionOk="0">
                  <a:moveTo>
                    <a:pt x="381" y="0"/>
                  </a:moveTo>
                  <a:lnTo>
                    <a:pt x="0" y="226"/>
                  </a:lnTo>
                  <a:lnTo>
                    <a:pt x="3822" y="11525"/>
                  </a:lnTo>
                  <a:lnTo>
                    <a:pt x="4203" y="11299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44"/>
            <p:cNvSpPr/>
            <p:nvPr/>
          </p:nvSpPr>
          <p:spPr>
            <a:xfrm>
              <a:off x="2798595" y="167395"/>
              <a:ext cx="82159" cy="93510"/>
            </a:xfrm>
            <a:custGeom>
              <a:avLst/>
              <a:gdLst/>
              <a:ahLst/>
              <a:cxnLst/>
              <a:rect l="l" t="t" r="r" b="b"/>
              <a:pathLst>
                <a:path w="608" h="692" extrusionOk="0">
                  <a:moveTo>
                    <a:pt x="393" y="1"/>
                  </a:moveTo>
                  <a:lnTo>
                    <a:pt x="0" y="215"/>
                  </a:lnTo>
                  <a:cubicBezTo>
                    <a:pt x="95" y="370"/>
                    <a:pt x="167" y="525"/>
                    <a:pt x="226" y="691"/>
                  </a:cubicBezTo>
                  <a:lnTo>
                    <a:pt x="607" y="465"/>
                  </a:lnTo>
                  <a:cubicBezTo>
                    <a:pt x="560" y="298"/>
                    <a:pt x="476" y="144"/>
                    <a:pt x="393" y="1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2755083" y="111180"/>
              <a:ext cx="96618" cy="85402"/>
            </a:xfrm>
            <a:custGeom>
              <a:avLst/>
              <a:gdLst/>
              <a:ahLst/>
              <a:cxnLst/>
              <a:rect l="l" t="t" r="r" b="b"/>
              <a:pathLst>
                <a:path w="715" h="632" extrusionOk="0">
                  <a:moveTo>
                    <a:pt x="382" y="0"/>
                  </a:moveTo>
                  <a:lnTo>
                    <a:pt x="1" y="214"/>
                  </a:lnTo>
                  <a:cubicBezTo>
                    <a:pt x="120" y="333"/>
                    <a:pt x="227" y="476"/>
                    <a:pt x="322" y="631"/>
                  </a:cubicBezTo>
                  <a:lnTo>
                    <a:pt x="715" y="417"/>
                  </a:lnTo>
                  <a:cubicBezTo>
                    <a:pt x="608" y="262"/>
                    <a:pt x="501" y="119"/>
                    <a:pt x="382" y="0"/>
                  </a:cubicBezTo>
                  <a:close/>
                </a:path>
              </a:pathLst>
            </a:custGeom>
            <a:solidFill>
              <a:srgbClr val="CACB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2615088" y="56453"/>
              <a:ext cx="191614" cy="83781"/>
            </a:xfrm>
            <a:custGeom>
              <a:avLst/>
              <a:gdLst/>
              <a:ahLst/>
              <a:cxnLst/>
              <a:rect l="l" t="t" r="r" b="b"/>
              <a:pathLst>
                <a:path w="1418" h="620" extrusionOk="0">
                  <a:moveTo>
                    <a:pt x="32" y="280"/>
                  </a:moveTo>
                  <a:cubicBezTo>
                    <a:pt x="21" y="285"/>
                    <a:pt x="11" y="291"/>
                    <a:pt x="1" y="298"/>
                  </a:cubicBezTo>
                  <a:lnTo>
                    <a:pt x="32" y="280"/>
                  </a:lnTo>
                  <a:close/>
                  <a:moveTo>
                    <a:pt x="656" y="0"/>
                  </a:moveTo>
                  <a:cubicBezTo>
                    <a:pt x="548" y="0"/>
                    <a:pt x="465" y="24"/>
                    <a:pt x="382" y="72"/>
                  </a:cubicBezTo>
                  <a:lnTo>
                    <a:pt x="32" y="280"/>
                  </a:lnTo>
                  <a:lnTo>
                    <a:pt x="32" y="280"/>
                  </a:lnTo>
                  <a:cubicBezTo>
                    <a:pt x="99" y="244"/>
                    <a:pt x="182" y="226"/>
                    <a:pt x="275" y="226"/>
                  </a:cubicBezTo>
                  <a:cubicBezTo>
                    <a:pt x="406" y="226"/>
                    <a:pt x="560" y="286"/>
                    <a:pt x="703" y="357"/>
                  </a:cubicBezTo>
                  <a:cubicBezTo>
                    <a:pt x="715" y="369"/>
                    <a:pt x="715" y="369"/>
                    <a:pt x="727" y="381"/>
                  </a:cubicBezTo>
                  <a:cubicBezTo>
                    <a:pt x="834" y="441"/>
                    <a:pt x="929" y="524"/>
                    <a:pt x="1037" y="619"/>
                  </a:cubicBezTo>
                  <a:lnTo>
                    <a:pt x="1418" y="393"/>
                  </a:lnTo>
                  <a:cubicBezTo>
                    <a:pt x="1322" y="298"/>
                    <a:pt x="1215" y="215"/>
                    <a:pt x="1108" y="155"/>
                  </a:cubicBezTo>
                  <a:cubicBezTo>
                    <a:pt x="1108" y="155"/>
                    <a:pt x="1096" y="143"/>
                    <a:pt x="1084" y="143"/>
                  </a:cubicBezTo>
                  <a:cubicBezTo>
                    <a:pt x="941" y="60"/>
                    <a:pt x="799" y="12"/>
                    <a:pt x="656" y="0"/>
                  </a:cubicBezTo>
                  <a:close/>
                </a:path>
              </a:pathLst>
            </a:custGeom>
            <a:solidFill>
              <a:srgbClr val="B8B9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2557252" y="86992"/>
              <a:ext cx="820644" cy="1869659"/>
            </a:xfrm>
            <a:custGeom>
              <a:avLst/>
              <a:gdLst/>
              <a:ahLst/>
              <a:cxnLst/>
              <a:rect l="l" t="t" r="r" b="b"/>
              <a:pathLst>
                <a:path w="6073" h="13836" extrusionOk="0">
                  <a:moveTo>
                    <a:pt x="691" y="0"/>
                  </a:moveTo>
                  <a:cubicBezTo>
                    <a:pt x="203" y="0"/>
                    <a:pt x="0" y="560"/>
                    <a:pt x="238" y="1251"/>
                  </a:cubicBezTo>
                  <a:lnTo>
                    <a:pt x="4060" y="12550"/>
                  </a:lnTo>
                  <a:cubicBezTo>
                    <a:pt x="4227" y="13050"/>
                    <a:pt x="4584" y="13490"/>
                    <a:pt x="4941" y="13705"/>
                  </a:cubicBezTo>
                  <a:cubicBezTo>
                    <a:pt x="5084" y="13788"/>
                    <a:pt x="5239" y="13836"/>
                    <a:pt x="5382" y="13836"/>
                  </a:cubicBezTo>
                  <a:cubicBezTo>
                    <a:pt x="5870" y="13836"/>
                    <a:pt x="6072" y="13276"/>
                    <a:pt x="5834" y="12585"/>
                  </a:cubicBezTo>
                  <a:lnTo>
                    <a:pt x="2012" y="1286"/>
                  </a:lnTo>
                  <a:cubicBezTo>
                    <a:pt x="1846" y="786"/>
                    <a:pt x="1488" y="346"/>
                    <a:pt x="1131" y="143"/>
                  </a:cubicBezTo>
                  <a:cubicBezTo>
                    <a:pt x="988" y="60"/>
                    <a:pt x="834" y="12"/>
                    <a:pt x="691" y="0"/>
                  </a:cubicBezTo>
                  <a:close/>
                </a:path>
              </a:pathLst>
            </a:custGeom>
            <a:solidFill>
              <a:srgbClr val="BFC1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2619952" y="161314"/>
              <a:ext cx="181885" cy="234180"/>
            </a:xfrm>
            <a:custGeom>
              <a:avLst/>
              <a:gdLst/>
              <a:ahLst/>
              <a:cxnLst/>
              <a:rect l="l" t="t" r="r" b="b"/>
              <a:pathLst>
                <a:path w="1346" h="1733" extrusionOk="0">
                  <a:moveTo>
                    <a:pt x="369" y="0"/>
                  </a:moveTo>
                  <a:cubicBezTo>
                    <a:pt x="149" y="0"/>
                    <a:pt x="1" y="172"/>
                    <a:pt x="1" y="474"/>
                  </a:cubicBezTo>
                  <a:cubicBezTo>
                    <a:pt x="1" y="903"/>
                    <a:pt x="298" y="1427"/>
                    <a:pt x="667" y="1641"/>
                  </a:cubicBezTo>
                  <a:cubicBezTo>
                    <a:pt x="773" y="1703"/>
                    <a:pt x="875" y="1732"/>
                    <a:pt x="965" y="1732"/>
                  </a:cubicBezTo>
                  <a:cubicBezTo>
                    <a:pt x="1189" y="1732"/>
                    <a:pt x="1346" y="1554"/>
                    <a:pt x="1346" y="1248"/>
                  </a:cubicBezTo>
                  <a:cubicBezTo>
                    <a:pt x="1346" y="832"/>
                    <a:pt x="1048" y="308"/>
                    <a:pt x="679" y="93"/>
                  </a:cubicBezTo>
                  <a:cubicBezTo>
                    <a:pt x="567" y="30"/>
                    <a:pt x="462" y="0"/>
                    <a:pt x="369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44"/>
            <p:cNvSpPr/>
            <p:nvPr/>
          </p:nvSpPr>
          <p:spPr>
            <a:xfrm>
              <a:off x="3126692" y="1661125"/>
              <a:ext cx="182020" cy="234180"/>
            </a:xfrm>
            <a:custGeom>
              <a:avLst/>
              <a:gdLst/>
              <a:ahLst/>
              <a:cxnLst/>
              <a:rect l="l" t="t" r="r" b="b"/>
              <a:pathLst>
                <a:path w="1347" h="1733" extrusionOk="0">
                  <a:moveTo>
                    <a:pt x="377" y="0"/>
                  </a:moveTo>
                  <a:cubicBezTo>
                    <a:pt x="152" y="0"/>
                    <a:pt x="1" y="179"/>
                    <a:pt x="1" y="484"/>
                  </a:cubicBezTo>
                  <a:cubicBezTo>
                    <a:pt x="1" y="901"/>
                    <a:pt x="299" y="1425"/>
                    <a:pt x="668" y="1639"/>
                  </a:cubicBezTo>
                  <a:cubicBezTo>
                    <a:pt x="777" y="1702"/>
                    <a:pt x="880" y="1732"/>
                    <a:pt x="972" y="1732"/>
                  </a:cubicBezTo>
                  <a:cubicBezTo>
                    <a:pt x="1192" y="1732"/>
                    <a:pt x="1346" y="1560"/>
                    <a:pt x="1346" y="1258"/>
                  </a:cubicBezTo>
                  <a:cubicBezTo>
                    <a:pt x="1346" y="829"/>
                    <a:pt x="1049" y="305"/>
                    <a:pt x="680" y="91"/>
                  </a:cubicBezTo>
                  <a:cubicBezTo>
                    <a:pt x="570" y="29"/>
                    <a:pt x="467" y="0"/>
                    <a:pt x="377" y="0"/>
                  </a:cubicBezTo>
                  <a:close/>
                </a:path>
              </a:pathLst>
            </a:custGeom>
            <a:solidFill>
              <a:srgbClr val="B3B4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50" name="Google Shape;650;p44"/>
          <p:cNvSpPr/>
          <p:nvPr/>
        </p:nvSpPr>
        <p:spPr>
          <a:xfrm>
            <a:off x="3054750" y="2745970"/>
            <a:ext cx="120800" cy="392530"/>
          </a:xfrm>
          <a:custGeom>
            <a:avLst/>
            <a:gdLst/>
            <a:ahLst/>
            <a:cxnLst/>
            <a:rect l="l" t="t" r="r" b="b"/>
            <a:pathLst>
              <a:path w="894" h="5555" extrusionOk="0">
                <a:moveTo>
                  <a:pt x="13" y="0"/>
                </a:moveTo>
                <a:lnTo>
                  <a:pt x="1" y="5382"/>
                </a:lnTo>
                <a:cubicBezTo>
                  <a:pt x="13" y="5394"/>
                  <a:pt x="25" y="5406"/>
                  <a:pt x="36" y="5406"/>
                </a:cubicBezTo>
                <a:cubicBezTo>
                  <a:pt x="205" y="5503"/>
                  <a:pt x="434" y="5555"/>
                  <a:pt x="662" y="5555"/>
                </a:cubicBezTo>
                <a:cubicBezTo>
                  <a:pt x="740" y="5555"/>
                  <a:pt x="818" y="5549"/>
                  <a:pt x="894" y="5536"/>
                </a:cubicBezTo>
                <a:lnTo>
                  <a:pt x="894" y="155"/>
                </a:lnTo>
                <a:cubicBezTo>
                  <a:pt x="826" y="163"/>
                  <a:pt x="756" y="168"/>
                  <a:pt x="685" y="168"/>
                </a:cubicBezTo>
                <a:cubicBezTo>
                  <a:pt x="457" y="168"/>
                  <a:pt x="221" y="121"/>
                  <a:pt x="48" y="12"/>
                </a:cubicBezTo>
                <a:cubicBezTo>
                  <a:pt x="36" y="12"/>
                  <a:pt x="25" y="0"/>
                  <a:pt x="13" y="0"/>
                </a:cubicBezTo>
                <a:close/>
              </a:path>
            </a:pathLst>
          </a:custGeom>
          <a:solidFill>
            <a:srgbClr val="79BD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44"/>
          <p:cNvSpPr/>
          <p:nvPr/>
        </p:nvSpPr>
        <p:spPr>
          <a:xfrm rot="-2949886">
            <a:off x="1968824" y="2666977"/>
            <a:ext cx="335798" cy="404187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44"/>
          <p:cNvSpPr/>
          <p:nvPr/>
        </p:nvSpPr>
        <p:spPr>
          <a:xfrm>
            <a:off x="3368754" y="4484609"/>
            <a:ext cx="263576" cy="238844"/>
          </a:xfrm>
          <a:custGeom>
            <a:avLst/>
            <a:gdLst/>
            <a:ahLst/>
            <a:cxnLst/>
            <a:rect l="l" t="t" r="r" b="b"/>
            <a:pathLst>
              <a:path w="3048" h="2762" extrusionOk="0">
                <a:moveTo>
                  <a:pt x="1434" y="0"/>
                </a:moveTo>
                <a:cubicBezTo>
                  <a:pt x="1406" y="0"/>
                  <a:pt x="1379" y="1"/>
                  <a:pt x="1352" y="3"/>
                </a:cubicBezTo>
                <a:cubicBezTo>
                  <a:pt x="617" y="18"/>
                  <a:pt x="0" y="765"/>
                  <a:pt x="84" y="1495"/>
                </a:cubicBezTo>
                <a:cubicBezTo>
                  <a:pt x="165" y="2198"/>
                  <a:pt x="847" y="2762"/>
                  <a:pt x="1552" y="2762"/>
                </a:cubicBezTo>
                <a:cubicBezTo>
                  <a:pt x="1579" y="2762"/>
                  <a:pt x="1605" y="2761"/>
                  <a:pt x="1631" y="2759"/>
                </a:cubicBezTo>
                <a:cubicBezTo>
                  <a:pt x="2384" y="2714"/>
                  <a:pt x="3047" y="2023"/>
                  <a:pt x="3037" y="1269"/>
                </a:cubicBezTo>
                <a:cubicBezTo>
                  <a:pt x="3027" y="543"/>
                  <a:pt x="2169" y="0"/>
                  <a:pt x="14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3" name="Google Shape;653;p44"/>
          <p:cNvSpPr/>
          <p:nvPr/>
        </p:nvSpPr>
        <p:spPr>
          <a:xfrm>
            <a:off x="8306251" y="2097076"/>
            <a:ext cx="425822" cy="409499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4" name="Google Shape;654;p44"/>
          <p:cNvSpPr/>
          <p:nvPr/>
        </p:nvSpPr>
        <p:spPr>
          <a:xfrm rot="-9049458" flipH="1">
            <a:off x="1518021" y="1725926"/>
            <a:ext cx="173198" cy="208472"/>
          </a:xfrm>
          <a:custGeom>
            <a:avLst/>
            <a:gdLst/>
            <a:ahLst/>
            <a:cxnLst/>
            <a:rect l="l" t="t" r="r" b="b"/>
            <a:pathLst>
              <a:path w="3442" h="4143" extrusionOk="0">
                <a:moveTo>
                  <a:pt x="1943" y="0"/>
                </a:moveTo>
                <a:cubicBezTo>
                  <a:pt x="1302" y="0"/>
                  <a:pt x="627" y="453"/>
                  <a:pt x="351" y="1210"/>
                </a:cubicBezTo>
                <a:cubicBezTo>
                  <a:pt x="131" y="1814"/>
                  <a:pt x="0" y="2484"/>
                  <a:pt x="197" y="3096"/>
                </a:cubicBezTo>
                <a:cubicBezTo>
                  <a:pt x="378" y="3661"/>
                  <a:pt x="910" y="4143"/>
                  <a:pt x="1491" y="4143"/>
                </a:cubicBezTo>
                <a:cubicBezTo>
                  <a:pt x="1540" y="4143"/>
                  <a:pt x="1588" y="4140"/>
                  <a:pt x="1637" y="4133"/>
                </a:cubicBezTo>
                <a:cubicBezTo>
                  <a:pt x="2149" y="4061"/>
                  <a:pt x="2541" y="3639"/>
                  <a:pt x="2815" y="3201"/>
                </a:cubicBezTo>
                <a:cubicBezTo>
                  <a:pt x="3195" y="2591"/>
                  <a:pt x="3441" y="1846"/>
                  <a:pt x="3256" y="1151"/>
                </a:cubicBezTo>
                <a:cubicBezTo>
                  <a:pt x="3042" y="350"/>
                  <a:pt x="2506" y="0"/>
                  <a:pt x="1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5" name="Google Shape;655;p44"/>
          <p:cNvSpPr/>
          <p:nvPr/>
        </p:nvSpPr>
        <p:spPr>
          <a:xfrm rot="4077081">
            <a:off x="2433156" y="3331019"/>
            <a:ext cx="252842" cy="243150"/>
          </a:xfrm>
          <a:custGeom>
            <a:avLst/>
            <a:gdLst/>
            <a:ahLst/>
            <a:cxnLst/>
            <a:rect l="l" t="t" r="r" b="b"/>
            <a:pathLst>
              <a:path w="4826" h="4641" extrusionOk="0">
                <a:moveTo>
                  <a:pt x="2403" y="1"/>
                </a:moveTo>
                <a:cubicBezTo>
                  <a:pt x="2133" y="1"/>
                  <a:pt x="1873" y="55"/>
                  <a:pt x="1653" y="173"/>
                </a:cubicBezTo>
                <a:cubicBezTo>
                  <a:pt x="607" y="738"/>
                  <a:pt x="1" y="2078"/>
                  <a:pt x="394" y="3200"/>
                </a:cubicBezTo>
                <a:cubicBezTo>
                  <a:pt x="693" y="4052"/>
                  <a:pt x="1593" y="4641"/>
                  <a:pt x="2475" y="4641"/>
                </a:cubicBezTo>
                <a:cubicBezTo>
                  <a:pt x="2754" y="4641"/>
                  <a:pt x="3032" y="4582"/>
                  <a:pt x="3288" y="4452"/>
                </a:cubicBezTo>
                <a:cubicBezTo>
                  <a:pt x="3625" y="4282"/>
                  <a:pt x="3909" y="4014"/>
                  <a:pt x="4129" y="3707"/>
                </a:cubicBezTo>
                <a:cubicBezTo>
                  <a:pt x="4682" y="2936"/>
                  <a:pt x="4826" y="1845"/>
                  <a:pt x="4352" y="1024"/>
                </a:cubicBezTo>
                <a:cubicBezTo>
                  <a:pt x="4003" y="419"/>
                  <a:pt x="3158" y="1"/>
                  <a:pt x="24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6" name="Google Shape;656;p44"/>
          <p:cNvSpPr/>
          <p:nvPr/>
        </p:nvSpPr>
        <p:spPr>
          <a:xfrm>
            <a:off x="7693049" y="1516324"/>
            <a:ext cx="474591" cy="447087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7" name="Google Shape;657;p44"/>
          <p:cNvSpPr/>
          <p:nvPr/>
        </p:nvSpPr>
        <p:spPr>
          <a:xfrm rot="-8100000">
            <a:off x="1751998" y="3399693"/>
            <a:ext cx="112302" cy="105794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8" name="Google Shape;658;p44"/>
          <p:cNvSpPr/>
          <p:nvPr/>
        </p:nvSpPr>
        <p:spPr>
          <a:xfrm rot="2569324">
            <a:off x="2138213" y="2323372"/>
            <a:ext cx="112321" cy="105812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9" name="Google Shape;659;p44"/>
          <p:cNvGrpSpPr/>
          <p:nvPr/>
        </p:nvGrpSpPr>
        <p:grpSpPr>
          <a:xfrm rot="-1055815" flipH="1">
            <a:off x="3650713" y="1287276"/>
            <a:ext cx="675186" cy="2059115"/>
            <a:chOff x="4964550" y="3329725"/>
            <a:chExt cx="311350" cy="949525"/>
          </a:xfrm>
        </p:grpSpPr>
        <p:sp>
          <p:nvSpPr>
            <p:cNvPr id="660" name="Google Shape;660;p44"/>
            <p:cNvSpPr/>
            <p:nvPr/>
          </p:nvSpPr>
          <p:spPr>
            <a:xfrm>
              <a:off x="4964550" y="351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4"/>
            <p:cNvSpPr/>
            <p:nvPr/>
          </p:nvSpPr>
          <p:spPr>
            <a:xfrm>
              <a:off x="4968275" y="341327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5" y="0"/>
                  </a:moveTo>
                  <a:cubicBezTo>
                    <a:pt x="683" y="0"/>
                    <a:pt x="0" y="682"/>
                    <a:pt x="0" y="1523"/>
                  </a:cubicBezTo>
                  <a:cubicBezTo>
                    <a:pt x="0" y="2365"/>
                    <a:pt x="683" y="3048"/>
                    <a:pt x="1525" y="3048"/>
                  </a:cubicBezTo>
                  <a:cubicBezTo>
                    <a:pt x="2365" y="3048"/>
                    <a:pt x="3048" y="2365"/>
                    <a:pt x="3048" y="1523"/>
                  </a:cubicBezTo>
                  <a:cubicBezTo>
                    <a:pt x="3048" y="682"/>
                    <a:pt x="2365" y="0"/>
                    <a:pt x="15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5015350" y="3646500"/>
              <a:ext cx="76175" cy="76200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5075000" y="37382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5145975" y="383577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5187050" y="3913225"/>
              <a:ext cx="59300" cy="59275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44"/>
            <p:cNvSpPr/>
            <p:nvPr/>
          </p:nvSpPr>
          <p:spPr>
            <a:xfrm>
              <a:off x="5225125" y="4005375"/>
              <a:ext cx="42375" cy="42325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5233550" y="4080125"/>
              <a:ext cx="42350" cy="42325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5229800" y="4160375"/>
              <a:ext cx="42325" cy="42325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44"/>
            <p:cNvSpPr/>
            <p:nvPr/>
          </p:nvSpPr>
          <p:spPr>
            <a:xfrm>
              <a:off x="5212400" y="4236900"/>
              <a:ext cx="42350" cy="42350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44"/>
            <p:cNvSpPr/>
            <p:nvPr/>
          </p:nvSpPr>
          <p:spPr>
            <a:xfrm>
              <a:off x="4992175" y="3329725"/>
              <a:ext cx="59250" cy="59250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5" y="0"/>
                  </a:moveTo>
                  <a:cubicBezTo>
                    <a:pt x="530" y="0"/>
                    <a:pt x="1" y="531"/>
                    <a:pt x="1" y="1185"/>
                  </a:cubicBezTo>
                  <a:cubicBezTo>
                    <a:pt x="1" y="1840"/>
                    <a:pt x="530" y="2369"/>
                    <a:pt x="1185" y="2369"/>
                  </a:cubicBezTo>
                  <a:cubicBezTo>
                    <a:pt x="1839" y="2369"/>
                    <a:pt x="2370" y="1840"/>
                    <a:pt x="2370" y="1185"/>
                  </a:cubicBezTo>
                  <a:cubicBezTo>
                    <a:pt x="2370" y="531"/>
                    <a:pt x="1839" y="0"/>
                    <a:pt x="11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71" name="Google Shape;671;p44"/>
          <p:cNvSpPr/>
          <p:nvPr/>
        </p:nvSpPr>
        <p:spPr>
          <a:xfrm rot="-8100000">
            <a:off x="7967523" y="3468193"/>
            <a:ext cx="112302" cy="105794"/>
          </a:xfrm>
          <a:custGeom>
            <a:avLst/>
            <a:gdLst/>
            <a:ahLst/>
            <a:cxnLst/>
            <a:rect l="l" t="t" r="r" b="b"/>
            <a:pathLst>
              <a:path w="11665" h="10989" extrusionOk="0">
                <a:moveTo>
                  <a:pt x="7985" y="1"/>
                </a:moveTo>
                <a:cubicBezTo>
                  <a:pt x="5453" y="1"/>
                  <a:pt x="2307" y="1815"/>
                  <a:pt x="1177" y="3510"/>
                </a:cubicBezTo>
                <a:cubicBezTo>
                  <a:pt x="1" y="5273"/>
                  <a:pt x="369" y="7831"/>
                  <a:pt x="1846" y="9350"/>
                </a:cubicBezTo>
                <a:cubicBezTo>
                  <a:pt x="2902" y="10437"/>
                  <a:pt x="4421" y="10989"/>
                  <a:pt x="5942" y="10989"/>
                </a:cubicBezTo>
                <a:cubicBezTo>
                  <a:pt x="6548" y="10989"/>
                  <a:pt x="7154" y="10902"/>
                  <a:pt x="7731" y="10726"/>
                </a:cubicBezTo>
                <a:cubicBezTo>
                  <a:pt x="8592" y="10463"/>
                  <a:pt x="9413" y="10010"/>
                  <a:pt x="9996" y="9324"/>
                </a:cubicBezTo>
                <a:cubicBezTo>
                  <a:pt x="10748" y="8439"/>
                  <a:pt x="11040" y="7261"/>
                  <a:pt x="11258" y="6121"/>
                </a:cubicBezTo>
                <a:cubicBezTo>
                  <a:pt x="11491" y="4902"/>
                  <a:pt x="11665" y="3628"/>
                  <a:pt x="11328" y="2434"/>
                </a:cubicBezTo>
                <a:cubicBezTo>
                  <a:pt x="10830" y="668"/>
                  <a:pt x="9520" y="1"/>
                  <a:pt x="79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7"/>
          <p:cNvSpPr/>
          <p:nvPr/>
        </p:nvSpPr>
        <p:spPr>
          <a:xfrm>
            <a:off x="4005149" y="1733907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dirty="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233949" y="2903808"/>
            <a:ext cx="4676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Diagram</a:t>
            </a:r>
            <a:endParaRPr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21658" y="1889032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2505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6"/>
          <p:cNvSpPr/>
          <p:nvPr/>
        </p:nvSpPr>
        <p:spPr>
          <a:xfrm>
            <a:off x="2668673" y="643653"/>
            <a:ext cx="3690563" cy="4322618"/>
          </a:xfrm>
          <a:prstGeom prst="roundRect">
            <a:avLst>
              <a:gd name="adj" fmla="val 44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1" name="Google Shape;1271;p56"/>
          <p:cNvSpPr txBox="1">
            <a:spLocks noGrp="1"/>
          </p:cNvSpPr>
          <p:nvPr>
            <p:ph type="title"/>
          </p:nvPr>
        </p:nvSpPr>
        <p:spPr>
          <a:xfrm>
            <a:off x="121920" y="131512"/>
            <a:ext cx="67417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U</a:t>
            </a:r>
            <a:r>
              <a:rPr lang="en" sz="2400" dirty="0"/>
              <a:t>secase Diagram</a:t>
            </a:r>
            <a:endParaRPr sz="24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01" y="704212"/>
            <a:ext cx="4162744" cy="4181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441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47"/>
          <p:cNvSpPr/>
          <p:nvPr/>
        </p:nvSpPr>
        <p:spPr>
          <a:xfrm>
            <a:off x="4005149" y="1733907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 dirty="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233949" y="2903808"/>
            <a:ext cx="4676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 Case Scenario</a:t>
            </a:r>
            <a:endParaRPr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05149" y="1889007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04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392086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Table 2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18391"/>
              </p:ext>
            </p:extLst>
          </p:nvPr>
        </p:nvGraphicFramePr>
        <p:xfrm>
          <a:off x="2788920" y="171449"/>
          <a:ext cx="4126230" cy="483798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{384E2093-38C7-4205-85A7-0BC0DAD9FA2E}</a:tableStyleId>
              </a:tblPr>
              <a:tblGrid>
                <a:gridCol w="1150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5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9213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      Nama use</a:t>
                      </a:r>
                      <a:r>
                        <a:rPr lang="en-ID" sz="700" b="1" spc="-5" dirty="0">
                          <a:effectLst/>
                        </a:rPr>
                        <a:t> </a:t>
                      </a:r>
                      <a:r>
                        <a:rPr lang="en-ID" sz="700" b="1" dirty="0">
                          <a:effectLst/>
                        </a:rPr>
                        <a:t>case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                     </a:t>
                      </a:r>
                      <a:r>
                        <a:rPr lang="en-ID" sz="700" b="1" dirty="0" err="1">
                          <a:effectLst/>
                        </a:rPr>
                        <a:t>Menghubungkan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perangkat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ke</a:t>
                      </a:r>
                      <a:r>
                        <a:rPr lang="en-ID" sz="700" b="1" dirty="0">
                          <a:effectLst/>
                        </a:rPr>
                        <a:t> robot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671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Deskripsi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munghubungkan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perangkat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</a:t>
                      </a:r>
                      <a:r>
                        <a:rPr lang="en-ID" sz="800" dirty="0">
                          <a:effectLst/>
                        </a:rPr>
                        <a:t> robot </a:t>
                      </a:r>
                      <a:r>
                        <a:rPr lang="en-ID" sz="800" dirty="0" err="1">
                          <a:effectLst/>
                        </a:rPr>
                        <a:t>dengan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melibatkan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penggunaan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teknologi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seperti</a:t>
                      </a:r>
                      <a:r>
                        <a:rPr lang="en-ID" sz="800" dirty="0">
                          <a:effectLst/>
                        </a:rPr>
                        <a:t> Wi-Fi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mengontrol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memberi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perintah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pada</a:t>
                      </a:r>
                      <a:r>
                        <a:rPr lang="en-ID" sz="800" dirty="0">
                          <a:effectLst/>
                        </a:rPr>
                        <a:t> robot.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213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Aktor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27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Kondisi</a:t>
                      </a:r>
                      <a:r>
                        <a:rPr lang="en-ID" sz="700" b="1" spc="-10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awal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memiliki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smarthphone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dengan</a:t>
                      </a:r>
                      <a:r>
                        <a:rPr lang="en-ID" sz="800" dirty="0">
                          <a:effectLst/>
                        </a:rPr>
                        <a:t> system </a:t>
                      </a:r>
                      <a:r>
                        <a:rPr lang="en-ID" sz="800" dirty="0" err="1">
                          <a:effectLst/>
                        </a:rPr>
                        <a:t>operasi</a:t>
                      </a:r>
                      <a:r>
                        <a:rPr lang="en-ID" sz="800" dirty="0">
                          <a:effectLst/>
                        </a:rPr>
                        <a:t> yang </a:t>
                      </a:r>
                      <a:r>
                        <a:rPr lang="en-ID" sz="800" dirty="0" err="1">
                          <a:effectLst/>
                        </a:rPr>
                        <a:t>kompatibel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7640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 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Robot 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berada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dalam</a:t>
                      </a:r>
                      <a:r>
                        <a:rPr lang="en-ID" sz="800" dirty="0">
                          <a:effectLst/>
                        </a:rPr>
                        <a:t> mode </a:t>
                      </a:r>
                      <a:r>
                        <a:rPr lang="en-ID" sz="800" dirty="0" err="1">
                          <a:effectLst/>
                        </a:rPr>
                        <a:t>siap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pakai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Mobile yang </a:t>
                      </a:r>
                      <a:r>
                        <a:rPr lang="en-ID" sz="800" dirty="0" err="1">
                          <a:effectLst/>
                        </a:rPr>
                        <a:t>digunakan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mengendalikan</a:t>
                      </a:r>
                      <a:r>
                        <a:rPr lang="en-ID" sz="800" dirty="0">
                          <a:effectLst/>
                        </a:rPr>
                        <a:t> robot </a:t>
                      </a:r>
                      <a:r>
                        <a:rPr lang="en-ID" sz="800" dirty="0" err="1">
                          <a:effectLst/>
                        </a:rPr>
                        <a:t>sudah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terpasang</a:t>
                      </a:r>
                      <a:r>
                        <a:rPr lang="en-ID" sz="800" dirty="0">
                          <a:effectLst/>
                        </a:rPr>
                        <a:t> di </a:t>
                      </a:r>
                      <a:r>
                        <a:rPr lang="en-ID" sz="800" dirty="0" err="1">
                          <a:effectLst/>
                        </a:rPr>
                        <a:t>smarthphone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4993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Kondisi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akhir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Smartphone </a:t>
                      </a:r>
                      <a:r>
                        <a:rPr lang="en-ID" sz="800" dirty="0" err="1">
                          <a:effectLst/>
                        </a:rPr>
                        <a:t>penggunaan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berhasil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terhubung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dengan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mobile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dapat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mengendalikan</a:t>
                      </a:r>
                      <a:r>
                        <a:rPr lang="en-ID" sz="800" dirty="0">
                          <a:effectLst/>
                        </a:rPr>
                        <a:t> robot </a:t>
                      </a:r>
                      <a:r>
                        <a:rPr lang="en-ID" sz="800" dirty="0" err="1">
                          <a:effectLst/>
                        </a:rPr>
                        <a:t>sesuai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perintah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32819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Skenario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membuka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mobile yang </a:t>
                      </a:r>
                      <a:r>
                        <a:rPr lang="en-ID" sz="800" dirty="0" err="1">
                          <a:effectLst/>
                        </a:rPr>
                        <a:t>sudah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terpasang</a:t>
                      </a:r>
                      <a:r>
                        <a:rPr lang="en-ID" sz="800" dirty="0">
                          <a:effectLst/>
                        </a:rPr>
                        <a:t> di </a:t>
                      </a:r>
                      <a:r>
                        <a:rPr lang="en-ID" sz="800" dirty="0" err="1">
                          <a:effectLst/>
                        </a:rPr>
                        <a:t>smarthphone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mereka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meminta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izin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akses</a:t>
                      </a:r>
                      <a:r>
                        <a:rPr lang="en-ID" sz="800" dirty="0">
                          <a:effectLst/>
                        </a:rPr>
                        <a:t> Bluetooth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Wi-Fi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menghubukan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perangkat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memberikan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akses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Setelah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berhasil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terhubung,pengguna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dapat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melihat</a:t>
                      </a:r>
                      <a:r>
                        <a:rPr lang="en-ID" sz="800" dirty="0">
                          <a:effectLst/>
                        </a:rPr>
                        <a:t> status </a:t>
                      </a:r>
                      <a:r>
                        <a:rPr lang="en-ID" sz="800" dirty="0" err="1">
                          <a:effectLst/>
                        </a:rPr>
                        <a:t>perangkat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mulai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mengendalikan</a:t>
                      </a:r>
                      <a:r>
                        <a:rPr lang="en-ID" sz="800" dirty="0">
                          <a:effectLst/>
                        </a:rPr>
                        <a:t> robot </a:t>
                      </a:r>
                      <a:r>
                        <a:rPr lang="en-ID" sz="800" dirty="0" err="1">
                          <a:effectLst/>
                        </a:rPr>
                        <a:t>menggunakan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mengakhiri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sesi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pengendalian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saat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selesai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menggunakan</a:t>
                      </a:r>
                      <a:r>
                        <a:rPr lang="en-ID" sz="800" dirty="0">
                          <a:effectLst/>
                        </a:rPr>
                        <a:t> robot.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2764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Skenario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alternatif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Jika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koneksi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gagal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saat</a:t>
                      </a:r>
                      <a:r>
                        <a:rPr lang="en-ID" sz="800" dirty="0">
                          <a:effectLst/>
                        </a:rPr>
                        <a:t> proses </a:t>
                      </a:r>
                      <a:r>
                        <a:rPr lang="en-ID" sz="800" dirty="0" err="1">
                          <a:effectLst/>
                        </a:rPr>
                        <a:t>inisiasi</a:t>
                      </a:r>
                      <a:r>
                        <a:rPr lang="en-ID" sz="800" dirty="0">
                          <a:effectLst/>
                        </a:rPr>
                        <a:t>,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memberikan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pesan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kesalan</a:t>
                      </a:r>
                      <a:r>
                        <a:rPr lang="en-ID" sz="800" dirty="0">
                          <a:effectLst/>
                        </a:rPr>
                        <a:t> yang </a:t>
                      </a:r>
                      <a:r>
                        <a:rPr lang="en-ID" sz="800" dirty="0" err="1">
                          <a:effectLst/>
                        </a:rPr>
                        <a:t>jelas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panduan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mencoba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lagi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mengatasi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masalah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koneksi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Jika</a:t>
                      </a:r>
                      <a:r>
                        <a:rPr lang="en-ID" sz="800" dirty="0">
                          <a:effectLst/>
                        </a:rPr>
                        <a:t> Robot 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memiliki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masalah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perangkat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keras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perangkat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mati,pengguna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diberi</a:t>
                      </a:r>
                      <a:r>
                        <a:rPr lang="en-ID" sz="800" dirty="0">
                          <a:effectLst/>
                        </a:rPr>
                        <a:t> tau </a:t>
                      </a:r>
                      <a:r>
                        <a:rPr lang="en-ID" sz="800" dirty="0" err="1">
                          <a:effectLst/>
                        </a:rPr>
                        <a:t>melalui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pesan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kesalahan</a:t>
                      </a:r>
                      <a:r>
                        <a:rPr lang="en-ID" sz="800" dirty="0">
                          <a:effectLst/>
                        </a:rPr>
                        <a:t> di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diberikan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opsi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menghubungi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dukungan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teknis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013431"/>
              </p:ext>
            </p:extLst>
          </p:nvPr>
        </p:nvGraphicFramePr>
        <p:xfrm>
          <a:off x="2743374" y="198245"/>
          <a:ext cx="4045872" cy="4687826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{384E2093-38C7-4205-85A7-0BC0DAD9FA2E}</a:tableStyleId>
              </a:tblPr>
              <a:tblGrid>
                <a:gridCol w="1084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7475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>
                          <a:effectLst/>
                        </a:rPr>
                        <a:t>      </a:t>
                      </a:r>
                      <a:r>
                        <a:rPr lang="en-ID" sz="800" b="1" dirty="0" err="1">
                          <a:effectLst/>
                        </a:rPr>
                        <a:t>Nama</a:t>
                      </a:r>
                      <a:r>
                        <a:rPr lang="en-ID" sz="800" b="1" dirty="0">
                          <a:effectLst/>
                        </a:rPr>
                        <a:t> use</a:t>
                      </a:r>
                      <a:r>
                        <a:rPr lang="en-ID" sz="800" b="1" spc="-5" dirty="0">
                          <a:effectLst/>
                        </a:rPr>
                        <a:t> </a:t>
                      </a:r>
                      <a:r>
                        <a:rPr lang="en-ID" sz="800" b="1" dirty="0">
                          <a:effectLst/>
                        </a:rPr>
                        <a:t>case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>
                          <a:effectLst/>
                        </a:rPr>
                        <a:t>                                     </a:t>
                      </a:r>
                      <a:r>
                        <a:rPr lang="en-ID" sz="800" b="1" dirty="0" err="1">
                          <a:effectLst/>
                        </a:rPr>
                        <a:t>Mengubah</a:t>
                      </a:r>
                      <a:r>
                        <a:rPr lang="en-ID" sz="800" b="1" dirty="0">
                          <a:effectLst/>
                        </a:rPr>
                        <a:t> mode robot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967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 err="1">
                          <a:effectLst/>
                        </a:rPr>
                        <a:t>Deskripsi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ingin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mengubah</a:t>
                      </a:r>
                      <a:r>
                        <a:rPr lang="en-ID" sz="800" dirty="0">
                          <a:effectLst/>
                        </a:rPr>
                        <a:t> mode </a:t>
                      </a:r>
                      <a:r>
                        <a:rPr lang="en-ID" sz="800" dirty="0" err="1">
                          <a:effectLst/>
                        </a:rPr>
                        <a:t>operasi</a:t>
                      </a:r>
                      <a:r>
                        <a:rPr lang="en-ID" sz="800" dirty="0">
                          <a:effectLst/>
                        </a:rPr>
                        <a:t> Robot 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dari</a:t>
                      </a:r>
                      <a:r>
                        <a:rPr lang="en-ID" sz="800" dirty="0">
                          <a:effectLst/>
                        </a:rPr>
                        <a:t> mode “Line follower/</a:t>
                      </a:r>
                      <a:r>
                        <a:rPr lang="en-ID" sz="800" dirty="0" err="1">
                          <a:effectLst/>
                        </a:rPr>
                        <a:t>Mengikuti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jalur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lintasan</a:t>
                      </a:r>
                      <a:r>
                        <a:rPr lang="en-ID" sz="800" dirty="0">
                          <a:effectLst/>
                        </a:rPr>
                        <a:t>” </a:t>
                      </a:r>
                      <a:r>
                        <a:rPr lang="en-ID" sz="800" dirty="0" err="1">
                          <a:effectLst/>
                        </a:rPr>
                        <a:t>ke</a:t>
                      </a:r>
                      <a:r>
                        <a:rPr lang="en-ID" sz="800" dirty="0">
                          <a:effectLst/>
                        </a:rPr>
                        <a:t> mode “Mode </a:t>
                      </a:r>
                      <a:r>
                        <a:rPr lang="en-ID" sz="800" dirty="0" err="1">
                          <a:effectLst/>
                        </a:rPr>
                        <a:t>terbang</a:t>
                      </a:r>
                      <a:r>
                        <a:rPr lang="en-ID" sz="800" dirty="0">
                          <a:effectLst/>
                        </a:rPr>
                        <a:t>”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073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 err="1">
                          <a:effectLst/>
                        </a:rPr>
                        <a:t>Aktor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895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 err="1">
                          <a:effectLst/>
                        </a:rPr>
                        <a:t>Kondisi</a:t>
                      </a:r>
                      <a:r>
                        <a:rPr lang="en-ID" sz="800" b="1" spc="-10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awal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Robot 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berada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dalam</a:t>
                      </a:r>
                      <a:r>
                        <a:rPr lang="en-ID" sz="800" dirty="0">
                          <a:effectLst/>
                        </a:rPr>
                        <a:t> mode “Line follower”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memilih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kontroler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mobile yang </a:t>
                      </a:r>
                      <a:r>
                        <a:rPr lang="en-ID" sz="800" dirty="0" err="1">
                          <a:effectLst/>
                        </a:rPr>
                        <a:t>digunakan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memiliki</a:t>
                      </a:r>
                      <a:r>
                        <a:rPr lang="en-ID" sz="800" dirty="0">
                          <a:effectLst/>
                        </a:rPr>
                        <a:t> mode “Mode </a:t>
                      </a:r>
                      <a:r>
                        <a:rPr lang="en-ID" sz="800" dirty="0" err="1">
                          <a:effectLst/>
                        </a:rPr>
                        <a:t>Terbang</a:t>
                      </a:r>
                      <a:r>
                        <a:rPr lang="en-ID" sz="800" dirty="0">
                          <a:effectLst/>
                        </a:rPr>
                        <a:t>” yang </a:t>
                      </a:r>
                      <a:r>
                        <a:rPr lang="en-ID" sz="800" dirty="0" err="1">
                          <a:effectLst/>
                        </a:rPr>
                        <a:t>tersedia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014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 err="1">
                          <a:effectLst/>
                        </a:rPr>
                        <a:t>Kondisi</a:t>
                      </a:r>
                      <a:r>
                        <a:rPr lang="en-ID" sz="800" b="1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akhir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Robot 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telah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berhasil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beralih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</a:t>
                      </a:r>
                      <a:r>
                        <a:rPr lang="en-ID" sz="800" dirty="0">
                          <a:effectLst/>
                        </a:rPr>
                        <a:t> mode “Mode </a:t>
                      </a:r>
                      <a:r>
                        <a:rPr lang="en-ID" sz="800" dirty="0" err="1">
                          <a:effectLst/>
                        </a:rPr>
                        <a:t>terbang</a:t>
                      </a:r>
                      <a:r>
                        <a:rPr lang="en-ID" sz="800" dirty="0">
                          <a:effectLst/>
                        </a:rPr>
                        <a:t>” </a:t>
                      </a:r>
                      <a:r>
                        <a:rPr lang="en-ID" sz="800" dirty="0" err="1">
                          <a:effectLst/>
                        </a:rPr>
                        <a:t>sesuai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dengan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keinginan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menjalankan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menjalankan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perintah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pengguna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31339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Skenario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mengambil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membuka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 mobile yang </a:t>
                      </a:r>
                      <a:r>
                        <a:rPr lang="en-ID" sz="800" dirty="0" err="1">
                          <a:effectLst/>
                        </a:rPr>
                        <a:t>digunakan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mengendalikan</a:t>
                      </a:r>
                      <a:r>
                        <a:rPr lang="en-ID" sz="800" dirty="0">
                          <a:effectLst/>
                        </a:rPr>
                        <a:t> robot "Angry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Di </a:t>
                      </a:r>
                      <a:r>
                        <a:rPr lang="en-ID" sz="800" dirty="0" err="1">
                          <a:effectLst/>
                        </a:rPr>
                        <a:t>dalam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aplikasi</a:t>
                      </a:r>
                      <a:r>
                        <a:rPr lang="en-ID" sz="800" dirty="0">
                          <a:effectLst/>
                        </a:rPr>
                        <a:t>, </a:t>
                      </a: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mencari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opsi</a:t>
                      </a:r>
                      <a:r>
                        <a:rPr lang="en-ID" sz="800" dirty="0">
                          <a:effectLst/>
                        </a:rPr>
                        <a:t> "</a:t>
                      </a:r>
                      <a:r>
                        <a:rPr lang="en-ID" sz="800" dirty="0" err="1">
                          <a:effectLst/>
                        </a:rPr>
                        <a:t>Ubah</a:t>
                      </a:r>
                      <a:r>
                        <a:rPr lang="en-ID" sz="800" dirty="0">
                          <a:effectLst/>
                        </a:rPr>
                        <a:t> Mode."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memilih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opsi</a:t>
                      </a:r>
                      <a:r>
                        <a:rPr lang="en-ID" sz="800" dirty="0">
                          <a:effectLst/>
                        </a:rPr>
                        <a:t> "Mode </a:t>
                      </a:r>
                      <a:r>
                        <a:rPr lang="en-ID" sz="800" dirty="0" err="1">
                          <a:effectLst/>
                        </a:rPr>
                        <a:t>Terbang</a:t>
                      </a:r>
                      <a:r>
                        <a:rPr lang="en-ID" sz="800" dirty="0">
                          <a:effectLst/>
                        </a:rPr>
                        <a:t>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Robot "Angry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" </a:t>
                      </a:r>
                      <a:r>
                        <a:rPr lang="en-ID" sz="800" dirty="0" err="1">
                          <a:effectLst/>
                        </a:rPr>
                        <a:t>menerima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perintah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tersebut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Robot </a:t>
                      </a:r>
                      <a:r>
                        <a:rPr lang="en-ID" sz="800" dirty="0" err="1">
                          <a:effectLst/>
                        </a:rPr>
                        <a:t>menghentikan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operasi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dalam</a:t>
                      </a:r>
                      <a:r>
                        <a:rPr lang="en-ID" sz="800" dirty="0">
                          <a:effectLst/>
                        </a:rPr>
                        <a:t> mode "Mode Line Follower" yang </a:t>
                      </a:r>
                      <a:r>
                        <a:rPr lang="en-ID" sz="800" dirty="0" err="1">
                          <a:effectLst/>
                        </a:rPr>
                        <a:t>sedang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berlangsung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mengkonfigurasi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diri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memasuki</a:t>
                      </a:r>
                      <a:r>
                        <a:rPr lang="en-ID" sz="800" dirty="0">
                          <a:effectLst/>
                        </a:rPr>
                        <a:t> mode "Mode </a:t>
                      </a:r>
                      <a:r>
                        <a:rPr lang="en-ID" sz="800" dirty="0" err="1">
                          <a:effectLst/>
                        </a:rPr>
                        <a:t>Terbang</a:t>
                      </a:r>
                      <a:r>
                        <a:rPr lang="en-ID" sz="800" dirty="0">
                          <a:effectLst/>
                        </a:rPr>
                        <a:t>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>
                          <a:effectLst/>
                        </a:rPr>
                        <a:t>Robot "Angry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" </a:t>
                      </a:r>
                      <a:r>
                        <a:rPr lang="en-ID" sz="800" dirty="0" err="1">
                          <a:effectLst/>
                        </a:rPr>
                        <a:t>siap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melakukan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berbagai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tugas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dalam</a:t>
                      </a:r>
                      <a:r>
                        <a:rPr lang="en-ID" sz="800" dirty="0">
                          <a:effectLst/>
                        </a:rPr>
                        <a:t> mode </a:t>
                      </a:r>
                      <a:r>
                        <a:rPr lang="en-ID" sz="800" dirty="0" err="1">
                          <a:effectLst/>
                        </a:rPr>
                        <a:t>terbang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2536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Skenario</a:t>
                      </a:r>
                      <a:r>
                        <a:rPr lang="en-ID" sz="800" b="1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alternatif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ID" sz="800" dirty="0" err="1">
                          <a:effectLst/>
                        </a:rPr>
                        <a:t>Jika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ada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masalah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teknis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kegagalan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saat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mencoba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mengubah</a:t>
                      </a:r>
                      <a:r>
                        <a:rPr lang="en-ID" sz="800" dirty="0">
                          <a:effectLst/>
                        </a:rPr>
                        <a:t> mode (</a:t>
                      </a:r>
                      <a:r>
                        <a:rPr lang="en-ID" sz="800" dirty="0" err="1">
                          <a:effectLst/>
                        </a:rPr>
                        <a:t>misalnya</a:t>
                      </a:r>
                      <a:r>
                        <a:rPr lang="en-ID" sz="800" dirty="0">
                          <a:effectLst/>
                        </a:rPr>
                        <a:t>, robot </a:t>
                      </a:r>
                      <a:r>
                        <a:rPr lang="en-ID" sz="800" dirty="0" err="1">
                          <a:effectLst/>
                        </a:rPr>
                        <a:t>tidak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merespons</a:t>
                      </a:r>
                      <a:r>
                        <a:rPr lang="en-ID" sz="800" dirty="0">
                          <a:effectLst/>
                        </a:rPr>
                        <a:t>), </a:t>
                      </a: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mungkin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perlu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memeriksa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koneksi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daya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baterai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pada</a:t>
                      </a:r>
                      <a:r>
                        <a:rPr lang="en-ID" sz="800" dirty="0">
                          <a:effectLst/>
                        </a:rPr>
                        <a:t> robot </a:t>
                      </a:r>
                      <a:r>
                        <a:rPr lang="en-ID" sz="800" dirty="0" err="1">
                          <a:effectLst/>
                        </a:rPr>
                        <a:t>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mengulangi</a:t>
                      </a:r>
                      <a:r>
                        <a:rPr lang="en-ID" sz="800" dirty="0">
                          <a:effectLst/>
                        </a:rPr>
                        <a:t> proses </a:t>
                      </a:r>
                      <a:r>
                        <a:rPr lang="en-ID" sz="800" dirty="0" err="1">
                          <a:effectLst/>
                        </a:rPr>
                        <a:t>perubahan</a:t>
                      </a:r>
                      <a:r>
                        <a:rPr lang="en-ID" sz="800" dirty="0">
                          <a:effectLst/>
                        </a:rPr>
                        <a:t> mode.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708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384129"/>
              </p:ext>
            </p:extLst>
          </p:nvPr>
        </p:nvGraphicFramePr>
        <p:xfrm>
          <a:off x="2710015" y="171451"/>
          <a:ext cx="4502315" cy="480262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{384E2093-38C7-4205-85A7-0BC0DAD9FA2E}</a:tableStyleId>
              </a:tblPr>
              <a:tblGrid>
                <a:gridCol w="1206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5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8314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Nama</a:t>
                      </a:r>
                      <a:r>
                        <a:rPr lang="en-ID" sz="700" b="1" dirty="0">
                          <a:effectLst/>
                        </a:rPr>
                        <a:t> use</a:t>
                      </a:r>
                      <a:r>
                        <a:rPr lang="en-ID" sz="700" b="1" spc="-5" dirty="0">
                          <a:effectLst/>
                        </a:rPr>
                        <a:t> </a:t>
                      </a:r>
                      <a:r>
                        <a:rPr lang="en-ID" sz="700" b="1" dirty="0">
                          <a:effectLst/>
                        </a:rPr>
                        <a:t>case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Memberikan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perintah</a:t>
                      </a:r>
                      <a:r>
                        <a:rPr lang="en-ID" sz="700" b="1" dirty="0">
                          <a:effectLst/>
                        </a:rPr>
                        <a:t> robot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635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Deskripsi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Seorang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ingin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memberikan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perintah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kepada</a:t>
                      </a:r>
                      <a:r>
                        <a:rPr lang="en-ID" sz="800" dirty="0">
                          <a:effectLst/>
                        </a:rPr>
                        <a:t> robot "Angry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" </a:t>
                      </a:r>
                      <a:r>
                        <a:rPr lang="en-ID" sz="800" dirty="0" err="1">
                          <a:effectLst/>
                        </a:rPr>
                        <a:t>untuk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bergerak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maju,mundur,belok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kanan,dan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belok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kiri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074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Aktor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endParaRPr lang="en-US" sz="700" dirty="0">
                        <a:effectLst/>
                      </a:endParaRPr>
                    </a:p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>
                          <a:effectLst/>
                        </a:rPr>
                        <a:t>Robot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133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Kondisi</a:t>
                      </a:r>
                      <a:r>
                        <a:rPr lang="en-ID" sz="700" b="1" spc="-10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awal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Robot "Angry Froggie" </a:t>
                      </a:r>
                      <a:r>
                        <a:rPr lang="en-US" sz="800" dirty="0" err="1">
                          <a:effectLst/>
                        </a:rPr>
                        <a:t>berada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dalam</a:t>
                      </a:r>
                      <a:r>
                        <a:rPr lang="en-US" sz="800" dirty="0">
                          <a:effectLst/>
                        </a:rPr>
                        <a:t> mode "Mode Line follower" yang </a:t>
                      </a:r>
                      <a:r>
                        <a:rPr lang="en-US" sz="800" dirty="0" err="1">
                          <a:effectLst/>
                        </a:rPr>
                        <a:t>memungkinkannya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bergerak</a:t>
                      </a:r>
                      <a:r>
                        <a:rPr lang="en-US" sz="800" dirty="0">
                          <a:effectLst/>
                        </a:rPr>
                        <a:t> sesuai </a:t>
                      </a:r>
                      <a:r>
                        <a:rPr lang="en-US" sz="800" dirty="0" err="1">
                          <a:effectLst/>
                        </a:rPr>
                        <a:t>jalur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lintasan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Pengguna memiliki aplikasi mobile yang digunakan untuk </a:t>
                      </a:r>
                      <a:r>
                        <a:rPr lang="en-US" sz="800" dirty="0" err="1">
                          <a:effectLst/>
                        </a:rPr>
                        <a:t>mengontrol</a:t>
                      </a:r>
                      <a:r>
                        <a:rPr lang="en-US" sz="800" dirty="0">
                          <a:effectLst/>
                        </a:rPr>
                        <a:t> robot.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660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 err="1">
                          <a:effectLst/>
                        </a:rPr>
                        <a:t>Kondisi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akhir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Robot Angry Froggie </a:t>
                      </a:r>
                      <a:r>
                        <a:rPr lang="en-US" sz="800" dirty="0" err="1">
                          <a:effectLst/>
                        </a:rPr>
                        <a:t>berhasil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bergerak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maju,mundur,belok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kanan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kiri</a:t>
                      </a:r>
                      <a:r>
                        <a:rPr lang="en-US" sz="800" dirty="0">
                          <a:effectLst/>
                        </a:rPr>
                        <a:t> sesuai </a:t>
                      </a:r>
                      <a:r>
                        <a:rPr lang="en-US" sz="800" dirty="0" err="1">
                          <a:effectLst/>
                        </a:rPr>
                        <a:t>dengan</a:t>
                      </a:r>
                      <a:r>
                        <a:rPr lang="en-US" sz="800" dirty="0">
                          <a:effectLst/>
                        </a:rPr>
                        <a:t> perintah pengguna.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9302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Skenario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Pengguna </a:t>
                      </a:r>
                      <a:r>
                        <a:rPr lang="en-US" sz="800" dirty="0" err="1">
                          <a:effectLst/>
                        </a:rPr>
                        <a:t>membuka</a:t>
                      </a:r>
                      <a:r>
                        <a:rPr lang="en-US" sz="800" dirty="0">
                          <a:effectLst/>
                        </a:rPr>
                        <a:t> aplikasi mobile yang digunakan untuk </a:t>
                      </a:r>
                      <a:r>
                        <a:rPr lang="en-US" sz="800" dirty="0" err="1">
                          <a:effectLst/>
                        </a:rPr>
                        <a:t>mengendalikan</a:t>
                      </a:r>
                      <a:r>
                        <a:rPr lang="en-US" sz="800" dirty="0">
                          <a:effectLst/>
                        </a:rPr>
                        <a:t> robot "Angry Froggie."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Di </a:t>
                      </a:r>
                      <a:r>
                        <a:rPr lang="en-US" sz="800" dirty="0" err="1">
                          <a:effectLst/>
                        </a:rPr>
                        <a:t>dalam</a:t>
                      </a:r>
                      <a:r>
                        <a:rPr lang="en-US" sz="800" dirty="0">
                          <a:effectLst/>
                        </a:rPr>
                        <a:t> aplikasi, pengguna </a:t>
                      </a:r>
                      <a:r>
                        <a:rPr lang="en-US" sz="800" dirty="0" err="1">
                          <a:effectLst/>
                        </a:rPr>
                        <a:t>memilih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opsi</a:t>
                      </a:r>
                      <a:r>
                        <a:rPr lang="en-US" sz="800" dirty="0">
                          <a:effectLst/>
                        </a:rPr>
                        <a:t> "</a:t>
                      </a:r>
                      <a:r>
                        <a:rPr lang="en-US" sz="800" dirty="0" err="1">
                          <a:effectLst/>
                        </a:rPr>
                        <a:t>Hubungkan</a:t>
                      </a:r>
                      <a:r>
                        <a:rPr lang="en-US" sz="800" dirty="0">
                          <a:effectLst/>
                        </a:rPr>
                        <a:t> Robot" atau "Status </a:t>
                      </a:r>
                      <a:r>
                        <a:rPr lang="en-US" sz="800" dirty="0" err="1">
                          <a:effectLst/>
                        </a:rPr>
                        <a:t>Koneksi</a:t>
                      </a:r>
                      <a:r>
                        <a:rPr lang="en-US" sz="800" dirty="0">
                          <a:effectLst/>
                        </a:rPr>
                        <a:t>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Aplikasi </a:t>
                      </a:r>
                      <a:r>
                        <a:rPr lang="en-US" sz="800" dirty="0" err="1">
                          <a:effectLst/>
                        </a:rPr>
                        <a:t>mencoba</a:t>
                      </a:r>
                      <a:r>
                        <a:rPr lang="en-US" sz="800" dirty="0">
                          <a:effectLst/>
                        </a:rPr>
                        <a:t> untuk </a:t>
                      </a:r>
                      <a:r>
                        <a:rPr lang="en-US" sz="800" dirty="0" err="1">
                          <a:effectLst/>
                        </a:rPr>
                        <a:t>menghubungkan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dengan</a:t>
                      </a:r>
                      <a:r>
                        <a:rPr lang="en-US" sz="800" dirty="0">
                          <a:effectLst/>
                        </a:rPr>
                        <a:t> robot "Angry Froggie."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</a:rPr>
                        <a:t>Jika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koneksi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berhasil</a:t>
                      </a:r>
                      <a:r>
                        <a:rPr lang="en-US" sz="800" dirty="0">
                          <a:effectLst/>
                        </a:rPr>
                        <a:t>, pengguna </a:t>
                      </a:r>
                      <a:r>
                        <a:rPr lang="en-US" sz="800" dirty="0" err="1">
                          <a:effectLst/>
                        </a:rPr>
                        <a:t>melihat</a:t>
                      </a:r>
                      <a:r>
                        <a:rPr lang="en-US" sz="800" dirty="0">
                          <a:effectLst/>
                        </a:rPr>
                        <a:t> status "</a:t>
                      </a:r>
                      <a:r>
                        <a:rPr lang="en-US" sz="800" dirty="0" err="1">
                          <a:effectLst/>
                        </a:rPr>
                        <a:t>Terhubung</a:t>
                      </a:r>
                      <a:r>
                        <a:rPr lang="en-US" sz="800" dirty="0">
                          <a:effectLst/>
                        </a:rPr>
                        <a:t>" di aplikasi.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Robot "Angry Froggie" </a:t>
                      </a:r>
                      <a:r>
                        <a:rPr lang="en-US" sz="800" dirty="0" err="1">
                          <a:effectLst/>
                        </a:rPr>
                        <a:t>terhubung</a:t>
                      </a:r>
                      <a:r>
                        <a:rPr lang="en-US" sz="800" dirty="0">
                          <a:effectLst/>
                        </a:rPr>
                        <a:t> ke aplikasi mobile </a:t>
                      </a:r>
                      <a:r>
                        <a:rPr lang="en-US" sz="800" dirty="0" err="1">
                          <a:effectLst/>
                        </a:rPr>
                        <a:t>dengan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sukses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9302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Skenario</a:t>
                      </a:r>
                      <a:r>
                        <a:rPr lang="en-ID" sz="700" b="1" dirty="0">
                          <a:effectLst/>
                        </a:rPr>
                        <a:t> </a:t>
                      </a:r>
                      <a:r>
                        <a:rPr lang="en-ID" sz="700" b="1" dirty="0" err="1">
                          <a:effectLst/>
                        </a:rPr>
                        <a:t>alternatif</a:t>
                      </a:r>
                      <a:endParaRPr lang="en-US" sz="6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</a:rPr>
                        <a:t>Jika</a:t>
                      </a:r>
                      <a:r>
                        <a:rPr lang="en-US" sz="800" dirty="0">
                          <a:effectLst/>
                        </a:rPr>
                        <a:t> robot "Angry Froggie" </a:t>
                      </a:r>
                      <a:r>
                        <a:rPr lang="en-US" sz="800" dirty="0" err="1">
                          <a:effectLst/>
                        </a:rPr>
                        <a:t>mendeteksi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hambatan</a:t>
                      </a:r>
                      <a:r>
                        <a:rPr lang="en-US" sz="800" dirty="0">
                          <a:effectLst/>
                        </a:rPr>
                        <a:t> di </a:t>
                      </a:r>
                      <a:r>
                        <a:rPr lang="en-US" sz="800" dirty="0" err="1">
                          <a:effectLst/>
                        </a:rPr>
                        <a:t>sekitarnya</a:t>
                      </a:r>
                      <a:r>
                        <a:rPr lang="en-US" sz="800" dirty="0">
                          <a:effectLst/>
                        </a:rPr>
                        <a:t> saat </a:t>
                      </a:r>
                      <a:r>
                        <a:rPr lang="en-US" sz="800" dirty="0" err="1">
                          <a:effectLst/>
                        </a:rPr>
                        <a:t>akan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berjalan</a:t>
                      </a:r>
                      <a:r>
                        <a:rPr lang="en-US" sz="800" dirty="0">
                          <a:effectLst/>
                        </a:rPr>
                        <a:t>, robot </a:t>
                      </a:r>
                      <a:r>
                        <a:rPr lang="en-US" sz="800" dirty="0" err="1">
                          <a:effectLst/>
                        </a:rPr>
                        <a:t>mungkin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memberikan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peringatan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kepada</a:t>
                      </a:r>
                      <a:r>
                        <a:rPr lang="en-US" sz="800" dirty="0">
                          <a:effectLst/>
                        </a:rPr>
                        <a:t> pengguna atau </a:t>
                      </a:r>
                      <a:r>
                        <a:rPr lang="en-US" sz="800" dirty="0" err="1">
                          <a:effectLst/>
                        </a:rPr>
                        <a:t>menghentikan</a:t>
                      </a:r>
                      <a:r>
                        <a:rPr lang="en-US" sz="800" dirty="0">
                          <a:effectLst/>
                        </a:rPr>
                        <a:t> perintah </a:t>
                      </a:r>
                      <a:r>
                        <a:rPr lang="en-US" sz="800" dirty="0" err="1">
                          <a:effectLst/>
                        </a:rPr>
                        <a:t>hingga</a:t>
                      </a:r>
                      <a:r>
                        <a:rPr lang="en-US" sz="800" dirty="0">
                          <a:effectLst/>
                        </a:rPr>
                        <a:t> pengguna </a:t>
                      </a:r>
                      <a:r>
                        <a:rPr lang="en-US" sz="800" dirty="0" err="1">
                          <a:effectLst/>
                        </a:rPr>
                        <a:t>memastikan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jalur</a:t>
                      </a:r>
                      <a:r>
                        <a:rPr lang="en-US" sz="800" dirty="0">
                          <a:effectLst/>
                        </a:rPr>
                        <a:t> yang </a:t>
                      </a:r>
                      <a:r>
                        <a:rPr lang="en-US" sz="800" dirty="0" err="1">
                          <a:effectLst/>
                        </a:rPr>
                        <a:t>aman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700" dirty="0">
                        <a:effectLst/>
                      </a:endParaRPr>
                    </a:p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</a:rPr>
                        <a:t>Jika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lompatan</a:t>
                      </a:r>
                      <a:r>
                        <a:rPr lang="en-US" sz="800" dirty="0">
                          <a:effectLst/>
                        </a:rPr>
                        <a:t> perintah </a:t>
                      </a:r>
                      <a:r>
                        <a:rPr lang="en-US" sz="800" dirty="0" err="1">
                          <a:effectLst/>
                        </a:rPr>
                        <a:t>gagal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karena</a:t>
                      </a:r>
                      <a:r>
                        <a:rPr lang="en-US" sz="800" dirty="0">
                          <a:effectLst/>
                        </a:rPr>
                        <a:t> robot </a:t>
                      </a:r>
                      <a:r>
                        <a:rPr lang="en-US" sz="800" dirty="0" err="1">
                          <a:effectLst/>
                        </a:rPr>
                        <a:t>tidak</a:t>
                      </a:r>
                      <a:r>
                        <a:rPr lang="en-US" sz="800" dirty="0">
                          <a:effectLst/>
                        </a:rPr>
                        <a:t> memiliki </a:t>
                      </a:r>
                      <a:r>
                        <a:rPr lang="en-US" sz="800" dirty="0" err="1">
                          <a:effectLst/>
                        </a:rPr>
                        <a:t>daya</a:t>
                      </a:r>
                      <a:r>
                        <a:rPr lang="en-US" sz="800" dirty="0">
                          <a:effectLst/>
                        </a:rPr>
                        <a:t> yang </a:t>
                      </a:r>
                      <a:r>
                        <a:rPr lang="en-US" sz="800" dirty="0" err="1">
                          <a:effectLst/>
                        </a:rPr>
                        <a:t>cukup</a:t>
                      </a:r>
                      <a:r>
                        <a:rPr lang="en-US" sz="800" dirty="0">
                          <a:effectLst/>
                        </a:rPr>
                        <a:t> atau </a:t>
                      </a:r>
                      <a:r>
                        <a:rPr lang="en-US" sz="800" dirty="0" err="1">
                          <a:effectLst/>
                        </a:rPr>
                        <a:t>tidak</a:t>
                      </a:r>
                      <a:r>
                        <a:rPr lang="en-US" sz="800" dirty="0">
                          <a:effectLst/>
                        </a:rPr>
                        <a:t> dapat </a:t>
                      </a:r>
                      <a:r>
                        <a:rPr lang="en-US" sz="800" dirty="0" err="1">
                          <a:effectLst/>
                        </a:rPr>
                        <a:t>mencapai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meja</a:t>
                      </a:r>
                      <a:r>
                        <a:rPr lang="en-US" sz="800" dirty="0">
                          <a:effectLst/>
                        </a:rPr>
                        <a:t>, pengguna </a:t>
                      </a:r>
                      <a:r>
                        <a:rPr lang="en-US" sz="800" dirty="0" err="1">
                          <a:effectLst/>
                        </a:rPr>
                        <a:t>mungkin</a:t>
                      </a:r>
                      <a:r>
                        <a:rPr lang="en-US" sz="800" dirty="0">
                          <a:effectLst/>
                        </a:rPr>
                        <a:t> perlu </a:t>
                      </a:r>
                      <a:r>
                        <a:rPr lang="en-US" sz="800" dirty="0" err="1">
                          <a:effectLst/>
                        </a:rPr>
                        <a:t>mengatur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ulang</a:t>
                      </a:r>
                      <a:r>
                        <a:rPr lang="en-US" sz="800" dirty="0">
                          <a:effectLst/>
                        </a:rPr>
                        <a:t> perintah atau </a:t>
                      </a:r>
                      <a:r>
                        <a:rPr lang="en-US" sz="800" dirty="0" err="1">
                          <a:effectLst/>
                        </a:rPr>
                        <a:t>mengatur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ulang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posisi</a:t>
                      </a:r>
                      <a:r>
                        <a:rPr lang="en-US" sz="800" dirty="0">
                          <a:effectLst/>
                        </a:rPr>
                        <a:t> robot untuk </a:t>
                      </a:r>
                      <a:r>
                        <a:rPr lang="en-US" sz="800" dirty="0" err="1">
                          <a:effectLst/>
                        </a:rPr>
                        <a:t>mencoba</a:t>
                      </a:r>
                      <a:r>
                        <a:rPr lang="en-US" sz="800" dirty="0">
                          <a:effectLst/>
                        </a:rPr>
                        <a:t> lagi.</a:t>
                      </a:r>
                      <a:endParaRPr lang="en-US" sz="7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51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865955"/>
              </p:ext>
            </p:extLst>
          </p:nvPr>
        </p:nvGraphicFramePr>
        <p:xfrm>
          <a:off x="2663190" y="251460"/>
          <a:ext cx="4373837" cy="470915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{384E2093-38C7-4205-85A7-0BC0DAD9FA2E}</a:tableStyleId>
              </a:tblPr>
              <a:tblGrid>
                <a:gridCol w="1149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41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416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 err="1">
                          <a:effectLst/>
                        </a:rPr>
                        <a:t>Nama</a:t>
                      </a:r>
                      <a:r>
                        <a:rPr lang="en-ID" sz="800" b="1" dirty="0">
                          <a:effectLst/>
                        </a:rPr>
                        <a:t> use</a:t>
                      </a:r>
                      <a:r>
                        <a:rPr lang="en-ID" sz="800" b="1" spc="-5" dirty="0">
                          <a:effectLst/>
                        </a:rPr>
                        <a:t> </a:t>
                      </a:r>
                      <a:r>
                        <a:rPr lang="en-ID" sz="800" b="1" dirty="0">
                          <a:effectLst/>
                        </a:rPr>
                        <a:t>case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b="1" dirty="0" err="1">
                          <a:effectLst/>
                        </a:rPr>
                        <a:t>Menerima</a:t>
                      </a:r>
                      <a:r>
                        <a:rPr lang="en-ID" sz="800" b="1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notifikasi</a:t>
                      </a:r>
                      <a:r>
                        <a:rPr lang="en-ID" sz="800" b="1" dirty="0">
                          <a:effectLst/>
                        </a:rPr>
                        <a:t> </a:t>
                      </a:r>
                      <a:r>
                        <a:rPr lang="en-ID" sz="800" b="1" dirty="0" err="1">
                          <a:effectLst/>
                        </a:rPr>
                        <a:t>koneksi</a:t>
                      </a:r>
                      <a:r>
                        <a:rPr lang="en-ID" sz="800" b="1" dirty="0">
                          <a:effectLst/>
                        </a:rPr>
                        <a:t> robot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892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Deskripsi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ingin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menerima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notifikasi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ketika</a:t>
                      </a:r>
                      <a:r>
                        <a:rPr lang="en-ID" sz="800" dirty="0">
                          <a:effectLst/>
                        </a:rPr>
                        <a:t> robot "Angry </a:t>
                      </a:r>
                      <a:r>
                        <a:rPr lang="en-ID" sz="800" dirty="0" err="1">
                          <a:effectLst/>
                        </a:rPr>
                        <a:t>Froggie</a:t>
                      </a:r>
                      <a:r>
                        <a:rPr lang="en-ID" sz="800" dirty="0">
                          <a:effectLst/>
                        </a:rPr>
                        <a:t>" </a:t>
                      </a:r>
                      <a:r>
                        <a:rPr lang="en-ID" sz="800" dirty="0" err="1">
                          <a:effectLst/>
                        </a:rPr>
                        <a:t>terhubung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terputus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dari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jaringan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atau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perangkat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pengendali</a:t>
                      </a:r>
                      <a:r>
                        <a:rPr lang="en-ID" sz="800" dirty="0">
                          <a:effectLst/>
                        </a:rPr>
                        <a:t>.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844">
                <a:tc>
                  <a:txBody>
                    <a:bodyPr/>
                    <a:lstStyle/>
                    <a:p>
                      <a:pPr marL="67310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Aktor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>
                        <a:lnSpc>
                          <a:spcPts val="161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Pengguna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949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Kondisi</a:t>
                      </a:r>
                      <a:r>
                        <a:rPr lang="en-ID" sz="800" spc="-1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awal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Robot "Angry Froggie" siap untuk </a:t>
                      </a:r>
                      <a:r>
                        <a:rPr lang="en-US" sz="800" dirty="0" err="1">
                          <a:effectLst/>
                        </a:rPr>
                        <a:t>dihubungkan</a:t>
                      </a:r>
                      <a:r>
                        <a:rPr lang="en-US" sz="800" dirty="0">
                          <a:effectLst/>
                        </a:rPr>
                        <a:t> ke aplikasi mobile.</a:t>
                      </a:r>
                    </a:p>
                    <a:p>
                      <a:pPr marL="342900" marR="0" lvl="0" indent="-3429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Aplikasi mobile sudah </a:t>
                      </a:r>
                      <a:r>
                        <a:rPr lang="en-US" sz="800" dirty="0" err="1">
                          <a:effectLst/>
                        </a:rPr>
                        <a:t>terpasang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dijalankan</a:t>
                      </a:r>
                      <a:r>
                        <a:rPr lang="en-US" sz="800" dirty="0">
                          <a:effectLst/>
                        </a:rPr>
                        <a:t> di perangkat pengguna.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375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 err="1">
                          <a:effectLst/>
                        </a:rPr>
                        <a:t>Kondisi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akhir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ts val="16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Pengguna menerima </a:t>
                      </a:r>
                      <a:r>
                        <a:rPr lang="en-US" sz="800" dirty="0" err="1">
                          <a:effectLst/>
                        </a:rPr>
                        <a:t>notifikasi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Ketika</a:t>
                      </a:r>
                      <a:r>
                        <a:rPr lang="en-US" sz="800" dirty="0">
                          <a:effectLst/>
                        </a:rPr>
                        <a:t> robot “Angry </a:t>
                      </a:r>
                      <a:r>
                        <a:rPr lang="en-US" sz="800" dirty="0" err="1">
                          <a:effectLst/>
                        </a:rPr>
                        <a:t>Frogie</a:t>
                      </a:r>
                      <a:r>
                        <a:rPr lang="en-US" sz="800" dirty="0">
                          <a:effectLst/>
                        </a:rPr>
                        <a:t>” </a:t>
                      </a:r>
                      <a:r>
                        <a:rPr lang="en-US" sz="800" dirty="0" err="1">
                          <a:effectLst/>
                        </a:rPr>
                        <a:t>terhubung</a:t>
                      </a:r>
                      <a:r>
                        <a:rPr lang="en-US" sz="800" dirty="0">
                          <a:effectLst/>
                        </a:rPr>
                        <a:t> atau </a:t>
                      </a:r>
                      <a:r>
                        <a:rPr lang="en-US" sz="800" dirty="0" err="1">
                          <a:effectLst/>
                        </a:rPr>
                        <a:t>terputus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dari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jaringan</a:t>
                      </a:r>
                      <a:r>
                        <a:rPr lang="en-US" sz="800" dirty="0">
                          <a:effectLst/>
                        </a:rPr>
                        <a:t> atau perangkat </a:t>
                      </a:r>
                      <a:r>
                        <a:rPr lang="en-US" sz="800" dirty="0" err="1">
                          <a:effectLst/>
                        </a:rPr>
                        <a:t>pengendali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21047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Skenario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Pengguna </a:t>
                      </a:r>
                      <a:r>
                        <a:rPr lang="en-US" sz="800" dirty="0" err="1">
                          <a:effectLst/>
                        </a:rPr>
                        <a:t>membuka</a:t>
                      </a:r>
                      <a:r>
                        <a:rPr lang="en-US" sz="800" dirty="0">
                          <a:effectLst/>
                        </a:rPr>
                        <a:t> aplikasi mobile yang digunakan untuk </a:t>
                      </a:r>
                      <a:r>
                        <a:rPr lang="en-US" sz="800" dirty="0" err="1">
                          <a:effectLst/>
                        </a:rPr>
                        <a:t>mengendalikan</a:t>
                      </a:r>
                      <a:r>
                        <a:rPr lang="en-US" sz="800" dirty="0">
                          <a:effectLst/>
                        </a:rPr>
                        <a:t> robot "Angry Froggie."</a:t>
                      </a:r>
                    </a:p>
                    <a:p>
                      <a:pPr marL="342900" marR="6604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Di </a:t>
                      </a:r>
                      <a:r>
                        <a:rPr lang="en-US" sz="800" dirty="0" err="1">
                          <a:effectLst/>
                        </a:rPr>
                        <a:t>dalam</a:t>
                      </a:r>
                      <a:r>
                        <a:rPr lang="en-US" sz="800" dirty="0">
                          <a:effectLst/>
                        </a:rPr>
                        <a:t> aplikasi, pengguna </a:t>
                      </a:r>
                      <a:r>
                        <a:rPr lang="en-US" sz="800" dirty="0" err="1">
                          <a:effectLst/>
                        </a:rPr>
                        <a:t>memilih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opsi</a:t>
                      </a:r>
                      <a:r>
                        <a:rPr lang="en-US" sz="800" dirty="0">
                          <a:effectLst/>
                        </a:rPr>
                        <a:t> "</a:t>
                      </a:r>
                      <a:r>
                        <a:rPr lang="en-US" sz="800" dirty="0" err="1">
                          <a:effectLst/>
                        </a:rPr>
                        <a:t>Hubungkan</a:t>
                      </a:r>
                      <a:r>
                        <a:rPr lang="en-US" sz="800" dirty="0">
                          <a:effectLst/>
                        </a:rPr>
                        <a:t> Robot" atau "Status </a:t>
                      </a:r>
                      <a:r>
                        <a:rPr lang="en-US" sz="800" dirty="0" err="1">
                          <a:effectLst/>
                        </a:rPr>
                        <a:t>Koneksi</a:t>
                      </a:r>
                      <a:r>
                        <a:rPr lang="en-US" sz="800" dirty="0">
                          <a:effectLst/>
                        </a:rPr>
                        <a:t>."</a:t>
                      </a:r>
                    </a:p>
                    <a:p>
                      <a:pPr marL="457200" marR="0" indent="-228600">
                        <a:lnSpc>
                          <a:spcPts val="1635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Aplikasi </a:t>
                      </a:r>
                      <a:r>
                        <a:rPr lang="en-US" sz="800" dirty="0" err="1">
                          <a:effectLst/>
                        </a:rPr>
                        <a:t>mencoba</a:t>
                      </a:r>
                      <a:r>
                        <a:rPr lang="en-US" sz="800" dirty="0">
                          <a:effectLst/>
                        </a:rPr>
                        <a:t> untuk </a:t>
                      </a:r>
                      <a:r>
                        <a:rPr lang="en-US" sz="800" dirty="0" err="1">
                          <a:effectLst/>
                        </a:rPr>
                        <a:t>menghubungkan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dengan</a:t>
                      </a:r>
                      <a:r>
                        <a:rPr lang="en-US" sz="800" dirty="0">
                          <a:effectLst/>
                        </a:rPr>
                        <a:t> robot "Angry Froggie."</a:t>
                      </a:r>
                    </a:p>
                    <a:p>
                      <a:pPr marL="342900" marR="6604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</a:rPr>
                        <a:t>Jika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koneksi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berhasil</a:t>
                      </a:r>
                      <a:r>
                        <a:rPr lang="en-US" sz="800" dirty="0">
                          <a:effectLst/>
                        </a:rPr>
                        <a:t>, pengguna </a:t>
                      </a:r>
                      <a:r>
                        <a:rPr lang="en-US" sz="800" dirty="0" err="1">
                          <a:effectLst/>
                        </a:rPr>
                        <a:t>melihat</a:t>
                      </a:r>
                      <a:r>
                        <a:rPr lang="en-US" sz="800" dirty="0">
                          <a:effectLst/>
                        </a:rPr>
                        <a:t> status "</a:t>
                      </a:r>
                      <a:r>
                        <a:rPr lang="en-US" sz="800" dirty="0" err="1">
                          <a:effectLst/>
                        </a:rPr>
                        <a:t>Terhubung</a:t>
                      </a:r>
                      <a:r>
                        <a:rPr lang="en-US" sz="800" dirty="0">
                          <a:effectLst/>
                        </a:rPr>
                        <a:t>" di aplikasi.</a:t>
                      </a:r>
                    </a:p>
                    <a:p>
                      <a:pPr marL="342900" marR="6604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>
                          <a:effectLst/>
                        </a:rPr>
                        <a:t>Robot "Angry Froggie" </a:t>
                      </a:r>
                      <a:r>
                        <a:rPr lang="en-US" sz="800" dirty="0" err="1">
                          <a:effectLst/>
                        </a:rPr>
                        <a:t>terhubung</a:t>
                      </a:r>
                      <a:r>
                        <a:rPr lang="en-US" sz="800" dirty="0">
                          <a:effectLst/>
                        </a:rPr>
                        <a:t> ke aplikasi mobile </a:t>
                      </a:r>
                      <a:r>
                        <a:rPr lang="en-US" sz="800" dirty="0" err="1">
                          <a:effectLst/>
                        </a:rPr>
                        <a:t>dengan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sukses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636">
                <a:tc>
                  <a:txBody>
                    <a:bodyPr/>
                    <a:lstStyle/>
                    <a:p>
                      <a:pPr marL="67310" marR="0">
                        <a:lnSpc>
                          <a:spcPts val="166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Skenario</a:t>
                      </a:r>
                      <a:r>
                        <a:rPr lang="en-ID" sz="800" dirty="0">
                          <a:effectLst/>
                        </a:rPr>
                        <a:t> </a:t>
                      </a:r>
                      <a:r>
                        <a:rPr lang="en-ID" sz="800" dirty="0" err="1">
                          <a:effectLst/>
                        </a:rPr>
                        <a:t>alternatif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66040" lvl="0" indent="-3429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800" dirty="0" err="1">
                          <a:effectLst/>
                        </a:rPr>
                        <a:t>Jika</a:t>
                      </a:r>
                      <a:r>
                        <a:rPr lang="en-US" sz="800" dirty="0">
                          <a:effectLst/>
                        </a:rPr>
                        <a:t> robot "Angry Froggie" </a:t>
                      </a:r>
                      <a:r>
                        <a:rPr lang="en-US" sz="800" dirty="0" err="1">
                          <a:effectLst/>
                        </a:rPr>
                        <a:t>tidak</a:t>
                      </a:r>
                      <a:r>
                        <a:rPr lang="en-US" sz="800" dirty="0">
                          <a:effectLst/>
                        </a:rPr>
                        <a:t> dapat </a:t>
                      </a:r>
                      <a:r>
                        <a:rPr lang="en-US" sz="800" dirty="0" err="1">
                          <a:effectLst/>
                        </a:rPr>
                        <a:t>terhubung</a:t>
                      </a:r>
                      <a:r>
                        <a:rPr lang="en-US" sz="800" dirty="0">
                          <a:effectLst/>
                        </a:rPr>
                        <a:t>, aplikasi </a:t>
                      </a:r>
                      <a:r>
                        <a:rPr lang="en-US" sz="800" dirty="0" err="1">
                          <a:effectLst/>
                        </a:rPr>
                        <a:t>memberikan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notifikasi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kesalahan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meminta</a:t>
                      </a:r>
                      <a:r>
                        <a:rPr lang="en-US" sz="800" dirty="0">
                          <a:effectLst/>
                        </a:rPr>
                        <a:t> pengguna untuk </a:t>
                      </a:r>
                      <a:r>
                        <a:rPr lang="en-US" sz="800" dirty="0" err="1">
                          <a:effectLst/>
                        </a:rPr>
                        <a:t>memeriksa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koneksi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jaringan</a:t>
                      </a:r>
                      <a:r>
                        <a:rPr lang="en-US" sz="800" dirty="0">
                          <a:effectLst/>
                        </a:rPr>
                        <a:t> atau </a:t>
                      </a:r>
                      <a:r>
                        <a:rPr lang="en-US" sz="800" dirty="0" err="1">
                          <a:effectLst/>
                        </a:rPr>
                        <a:t>memastikan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bahwa</a:t>
                      </a:r>
                      <a:r>
                        <a:rPr lang="en-US" sz="800" dirty="0">
                          <a:effectLst/>
                        </a:rPr>
                        <a:t> robot </a:t>
                      </a:r>
                      <a:r>
                        <a:rPr lang="en-US" sz="800" dirty="0" err="1">
                          <a:effectLst/>
                        </a:rPr>
                        <a:t>berada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dalam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jangkauan</a:t>
                      </a:r>
                      <a:r>
                        <a:rPr lang="en-US" sz="800" dirty="0">
                          <a:effectLst/>
                        </a:rPr>
                        <a:t> yang sesuai.</a:t>
                      </a:r>
                      <a:endParaRPr lang="en-US" sz="8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18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149" y="1652815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005978" y="2836223"/>
            <a:ext cx="513204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Activity Diagram &amp; ERD</a:t>
            </a:r>
            <a:endParaRPr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05149" y="1889007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05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583919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6"/>
          <p:cNvSpPr/>
          <p:nvPr/>
        </p:nvSpPr>
        <p:spPr>
          <a:xfrm>
            <a:off x="2668673" y="643653"/>
            <a:ext cx="3690563" cy="4322618"/>
          </a:xfrm>
          <a:prstGeom prst="roundRect">
            <a:avLst>
              <a:gd name="adj" fmla="val 44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title"/>
          </p:nvPr>
        </p:nvSpPr>
        <p:spPr>
          <a:xfrm>
            <a:off x="121920" y="131512"/>
            <a:ext cx="67417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Activity Diagram</a:t>
            </a:r>
            <a:endParaRPr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961CF3-BCE8-A8D7-5B4A-BF78D0A3F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051" y="755650"/>
            <a:ext cx="3371763" cy="37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9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6"/>
          <p:cNvSpPr/>
          <p:nvPr/>
        </p:nvSpPr>
        <p:spPr>
          <a:xfrm>
            <a:off x="1965960" y="704213"/>
            <a:ext cx="4789170" cy="4036230"/>
          </a:xfrm>
          <a:prstGeom prst="roundRect">
            <a:avLst>
              <a:gd name="adj" fmla="val 44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title"/>
          </p:nvPr>
        </p:nvSpPr>
        <p:spPr>
          <a:xfrm>
            <a:off x="121920" y="131512"/>
            <a:ext cx="67417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ER Diagram</a:t>
            </a:r>
            <a:endParaRPr sz="24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344" y="786848"/>
            <a:ext cx="3684616" cy="3870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431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 Manager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725" t="10980" r="26741" b="5838"/>
          <a:stretch/>
        </p:blipFill>
        <p:spPr>
          <a:xfrm>
            <a:off x="3867018" y="1480944"/>
            <a:ext cx="1860370" cy="1824524"/>
          </a:xfrm>
          <a:prstGeom prst="ellipse">
            <a:avLst/>
          </a:prstGeom>
        </p:spPr>
      </p:pic>
      <p:sp>
        <p:nvSpPr>
          <p:cNvPr id="8" name="Google Shape;712;p47"/>
          <p:cNvSpPr/>
          <p:nvPr/>
        </p:nvSpPr>
        <p:spPr>
          <a:xfrm>
            <a:off x="3076139" y="3490173"/>
            <a:ext cx="3435756" cy="577440"/>
          </a:xfrm>
          <a:prstGeom prst="roundRect">
            <a:avLst>
              <a:gd name="adj" fmla="val 489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3"/>
          <p:cNvSpPr>
            <a:spLocks noGrp="1"/>
          </p:cNvSpPr>
          <p:nvPr>
            <p:ph type="subTitle" idx="4"/>
          </p:nvPr>
        </p:nvSpPr>
        <p:spPr>
          <a:xfrm>
            <a:off x="2744320" y="3554551"/>
            <a:ext cx="3888817" cy="406875"/>
          </a:xfrm>
        </p:spPr>
        <p:txBody>
          <a:bodyPr/>
          <a:lstStyle/>
          <a:p>
            <a:r>
              <a:rPr lang="en-US" sz="1100" b="1" dirty="0" err="1"/>
              <a:t>Muchamad</a:t>
            </a:r>
            <a:r>
              <a:rPr lang="en-US" sz="1100" b="1" dirty="0"/>
              <a:t> </a:t>
            </a:r>
            <a:r>
              <a:rPr lang="en-US" sz="1100" b="1" dirty="0" err="1"/>
              <a:t>Fajri</a:t>
            </a:r>
            <a:r>
              <a:rPr lang="en-US" sz="1100" b="1" dirty="0"/>
              <a:t> </a:t>
            </a:r>
            <a:r>
              <a:rPr lang="en-US" sz="1100" b="1" dirty="0" err="1"/>
              <a:t>Amirul</a:t>
            </a:r>
            <a:r>
              <a:rPr lang="en-US" sz="1100" b="1" dirty="0"/>
              <a:t> </a:t>
            </a:r>
            <a:r>
              <a:rPr lang="en-US" sz="1100" b="1" dirty="0" err="1"/>
              <a:t>Nasrullah</a:t>
            </a:r>
            <a:r>
              <a:rPr lang="en-US" sz="1100" dirty="0"/>
              <a:t> </a:t>
            </a:r>
            <a:r>
              <a:rPr lang="en-US" sz="1100" b="1" dirty="0"/>
              <a:t>S.ST., </a:t>
            </a:r>
            <a:r>
              <a:rPr lang="en-US" sz="1100" b="1" dirty="0" err="1"/>
              <a:t>M.Sc</a:t>
            </a:r>
            <a:endParaRPr lang="en-US" sz="1100" dirty="0"/>
          </a:p>
          <a:p>
            <a:r>
              <a:rPr lang="en-US" sz="1100" dirty="0"/>
              <a:t>(Project Manager)</a:t>
            </a:r>
          </a:p>
        </p:txBody>
      </p:sp>
      <p:grpSp>
        <p:nvGrpSpPr>
          <p:cNvPr id="10" name="Google Shape;723;p48"/>
          <p:cNvGrpSpPr/>
          <p:nvPr/>
        </p:nvGrpSpPr>
        <p:grpSpPr>
          <a:xfrm>
            <a:off x="1845643" y="3910587"/>
            <a:ext cx="2192241" cy="499102"/>
            <a:chOff x="6678158" y="372830"/>
            <a:chExt cx="2192241" cy="49910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1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5461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149" y="1652815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005978" y="2836223"/>
            <a:ext cx="513204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Wireframe</a:t>
            </a:r>
            <a:endParaRPr sz="4400"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05149" y="1889007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06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46326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8"/>
          <p:cNvGrpSpPr/>
          <p:nvPr/>
        </p:nvGrpSpPr>
        <p:grpSpPr>
          <a:xfrm>
            <a:off x="5133443" y="803360"/>
            <a:ext cx="2192241" cy="499102"/>
            <a:chOff x="6678158" y="372830"/>
            <a:chExt cx="2192241" cy="499102"/>
          </a:xfrm>
        </p:grpSpPr>
        <p:sp>
          <p:nvSpPr>
            <p:cNvPr id="72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" t="1749" r="3179" b="4967"/>
          <a:stretch/>
        </p:blipFill>
        <p:spPr bwMode="auto">
          <a:xfrm>
            <a:off x="541091" y="1302463"/>
            <a:ext cx="3738095" cy="2157891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24D211-E511-BB00-39ED-14114412E54C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" r="2213" b="3652"/>
          <a:stretch/>
        </p:blipFill>
        <p:spPr bwMode="auto">
          <a:xfrm>
            <a:off x="4572000" y="1356909"/>
            <a:ext cx="3733977" cy="2048998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2583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8"/>
          <p:cNvGrpSpPr/>
          <p:nvPr/>
        </p:nvGrpSpPr>
        <p:grpSpPr>
          <a:xfrm>
            <a:off x="5133443" y="803360"/>
            <a:ext cx="2192241" cy="499102"/>
            <a:chOff x="6678158" y="372830"/>
            <a:chExt cx="2192241" cy="499102"/>
          </a:xfrm>
        </p:grpSpPr>
        <p:sp>
          <p:nvSpPr>
            <p:cNvPr id="72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3D8AD2-B863-C389-A563-99B350EB963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r="2850" b="3312"/>
          <a:stretch/>
        </p:blipFill>
        <p:spPr bwMode="auto">
          <a:xfrm>
            <a:off x="557711" y="1492804"/>
            <a:ext cx="3677610" cy="2157891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35397-BF1F-5065-9369-DBF0BDDCC8F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t="2696" r="2516" b="2821"/>
          <a:stretch/>
        </p:blipFill>
        <p:spPr bwMode="auto">
          <a:xfrm>
            <a:off x="4572000" y="1553382"/>
            <a:ext cx="3736356" cy="2036734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6249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8"/>
          <p:cNvGrpSpPr/>
          <p:nvPr/>
        </p:nvGrpSpPr>
        <p:grpSpPr>
          <a:xfrm>
            <a:off x="5133443" y="803360"/>
            <a:ext cx="2192241" cy="499102"/>
            <a:chOff x="6678158" y="372830"/>
            <a:chExt cx="2192241" cy="499102"/>
          </a:xfrm>
        </p:grpSpPr>
        <p:sp>
          <p:nvSpPr>
            <p:cNvPr id="72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2561" r="2269" b="4137"/>
          <a:stretch/>
        </p:blipFill>
        <p:spPr bwMode="auto">
          <a:xfrm>
            <a:off x="537210" y="1552286"/>
            <a:ext cx="3733083" cy="2036734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7A5B79-BC88-0F60-3BE7-C9B522D68E0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2724" r="4443" b="5014"/>
          <a:stretch/>
        </p:blipFill>
        <p:spPr bwMode="auto">
          <a:xfrm>
            <a:off x="4708141" y="1547250"/>
            <a:ext cx="3670176" cy="2048998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3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48"/>
          <p:cNvGrpSpPr/>
          <p:nvPr/>
        </p:nvGrpSpPr>
        <p:grpSpPr>
          <a:xfrm>
            <a:off x="5133443" y="803360"/>
            <a:ext cx="2192241" cy="499102"/>
            <a:chOff x="6678158" y="372830"/>
            <a:chExt cx="2192241" cy="499102"/>
          </a:xfrm>
        </p:grpSpPr>
        <p:sp>
          <p:nvSpPr>
            <p:cNvPr id="72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" t="2383" r="1896" b="4673"/>
          <a:stretch/>
        </p:blipFill>
        <p:spPr bwMode="auto">
          <a:xfrm>
            <a:off x="600517" y="1256651"/>
            <a:ext cx="3918666" cy="2149397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2613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149" y="1652815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005978" y="2836223"/>
            <a:ext cx="513204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Mock Up</a:t>
            </a:r>
            <a:endParaRPr sz="4400"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05149" y="1889007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07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426782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314450" y="-224790"/>
            <a:ext cx="90792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314450" y="3366849"/>
            <a:ext cx="907923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4875" algn="l"/>
              </a:tabLst>
            </a:pPr>
            <a:r>
              <a:rPr kumimoji="0" lang="en-US" sz="1000" b="1" i="1" u="none" strike="noStrike" cap="none" normalizeH="0" baseline="0" dirty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                                                                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314450" y="6455123"/>
            <a:ext cx="90792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4875" algn="l"/>
              </a:tabLs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				</a:t>
            </a:r>
            <a:r>
              <a:rPr kumimoji="0" lang="en-US" sz="1000" b="1" i="1" u="none" strike="noStrike" cap="none" normalizeH="0" baseline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Gambar 14. Line Page</a:t>
            </a:r>
            <a:endParaRPr kumimoji="0" 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4875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314450" y="6455123"/>
            <a:ext cx="90792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448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4875" algn="l"/>
              </a:tabLst>
            </a:pP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                                      </a:t>
            </a:r>
            <a:r>
              <a:rPr kumimoji="0" lang="en-US" sz="1000" b="1" i="1" u="none" strike="noStrike" cap="none" normalizeH="0" baseline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Gambar 15. Obstacle</a:t>
            </a:r>
            <a:r>
              <a:rPr kumimoji="0" lang="en-US" sz="1400" b="0" i="0" u="none" strike="noStrike" cap="none" normalizeH="0" baseline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n-US" sz="1000" b="1" i="1" u="none" strike="noStrike" cap="none" normalizeH="0" baseline="0">
                <a:ln>
                  <a:noFill/>
                </a:ln>
                <a:solidFill>
                  <a:srgbClr val="082A7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Page</a:t>
            </a:r>
            <a:endParaRPr kumimoji="0" 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44875" algn="l"/>
              </a:tabLst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1314450" y="6747510"/>
            <a:ext cx="907923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C:\Users\LENOVO\AppData\Local\Packages\5319275A.WhatsAppDesktop_cv1g1gvanyjgm\TempState\3AB94C19F172EA70AF0A67CBFC4CC7F4\WhatsApp Image 2023-10-13 at 18.34.19.jpg">
            <a:extLst>
              <a:ext uri="{FF2B5EF4-FFF2-40B4-BE49-F238E27FC236}">
                <a16:creationId xmlns:a16="http://schemas.microsoft.com/office/drawing/2014/main" id="{81D8B6FE-07CF-F5F8-03DD-B58787E2395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0" y="1351280"/>
            <a:ext cx="3666250" cy="2032000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C:\Users\LENOVO\AppData\Local\Packages\5319275A.WhatsAppDesktop_cv1g1gvanyjgm\TempState\E0CA53932B4768AE7422A4CC1C3B118E\WhatsApp Image 2023-10-13 at 18.34.19.jpg">
            <a:extLst>
              <a:ext uri="{FF2B5EF4-FFF2-40B4-BE49-F238E27FC236}">
                <a16:creationId xmlns:a16="http://schemas.microsoft.com/office/drawing/2014/main" id="{106CBEEA-4EE7-98E6-ED41-0399F6F036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45" y="1334849"/>
            <a:ext cx="3848100" cy="2032000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5823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LENOVO\AppData\Local\Packages\5319275A.WhatsAppDesktop_cv1g1gvanyjgm\TempState\6A71825DBF6D876764B845E0FD664E0B\WhatsApp Image 2023-10-13 at 18.34.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08" y="1351280"/>
            <a:ext cx="3783831" cy="2032000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C:\Users\LENOVO\AppData\Local\Packages\5319275A.WhatsAppDesktop_cv1g1gvanyjgm\TempState\7887DF8A0B17CB48BE48F71E8987B624\WhatsApp Image 2023-10-13 at 18.34.20.jpg">
            <a:extLst>
              <a:ext uri="{FF2B5EF4-FFF2-40B4-BE49-F238E27FC236}">
                <a16:creationId xmlns:a16="http://schemas.microsoft.com/office/drawing/2014/main" id="{FA900842-7558-7700-5586-4846B6837B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59" y="1351280"/>
            <a:ext cx="3728960" cy="2061209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93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LENOVO\AppData\Local\Packages\5319275A.WhatsAppDesktop_cv1g1gvanyjgm\TempState\CD5F0745F17FE7B47EFD738B554A2E0B\WhatsApp Image 2023-10-13 at 18.34.2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351280"/>
            <a:ext cx="3829050" cy="2032000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 descr="C:\Users\LENOVO\AppData\Local\Packages\5319275A.WhatsAppDesktop_cv1g1gvanyjgm\TempState\4C67A08B54B0BAA20686BBB07FDE68B2\WhatsApp Image 2023-10-13 at 19.25.48.jpg">
            <a:extLst>
              <a:ext uri="{FF2B5EF4-FFF2-40B4-BE49-F238E27FC236}">
                <a16:creationId xmlns:a16="http://schemas.microsoft.com/office/drawing/2014/main" id="{5120C9F5-139D-27F2-ED78-D7CD64BB9A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71" y="1336675"/>
            <a:ext cx="3643390" cy="2061209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5507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149" y="1652815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1989478" y="2762215"/>
            <a:ext cx="513204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/>
              <a:t>Riwayat</a:t>
            </a:r>
            <a:r>
              <a:rPr lang="en-US" sz="3600" dirty="0"/>
              <a:t> </a:t>
            </a:r>
            <a:r>
              <a:rPr lang="en-US" sz="3600" dirty="0" err="1"/>
              <a:t>Pengerjaan</a:t>
            </a:r>
            <a:r>
              <a:rPr lang="en-US" sz="3600" dirty="0"/>
              <a:t> </a:t>
            </a:r>
            <a:r>
              <a:rPr lang="en-US" sz="3600" dirty="0" err="1"/>
              <a:t>Dokumen</a:t>
            </a:r>
            <a:endParaRPr sz="3600"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05149" y="1889007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08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33109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46"/>
          <p:cNvSpPr txBox="1">
            <a:spLocks noGrp="1"/>
          </p:cNvSpPr>
          <p:nvPr>
            <p:ph type="subTitle" idx="4"/>
          </p:nvPr>
        </p:nvSpPr>
        <p:spPr>
          <a:xfrm>
            <a:off x="4946274" y="4328457"/>
            <a:ext cx="2541069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Bayu Suhara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3312201008</a:t>
            </a:r>
          </a:p>
        </p:txBody>
      </p:sp>
      <p:sp>
        <p:nvSpPr>
          <p:cNvPr id="701" name="Google Shape;70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PBL IF-15 TEAM</a:t>
            </a:r>
            <a:endParaRPr dirty="0"/>
          </a:p>
        </p:txBody>
      </p:sp>
      <p:sp>
        <p:nvSpPr>
          <p:cNvPr id="704" name="Google Shape;704;p46"/>
          <p:cNvSpPr txBox="1">
            <a:spLocks noGrp="1"/>
          </p:cNvSpPr>
          <p:nvPr>
            <p:ph type="subTitle" idx="17"/>
          </p:nvPr>
        </p:nvSpPr>
        <p:spPr>
          <a:xfrm>
            <a:off x="6087676" y="2438818"/>
            <a:ext cx="2723038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Muhammad Galang Munawir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3312201010</a:t>
            </a:r>
            <a:endParaRPr sz="11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416" b="2574"/>
          <a:stretch/>
        </p:blipFill>
        <p:spPr>
          <a:xfrm>
            <a:off x="4048627" y="1301525"/>
            <a:ext cx="1113577" cy="1067602"/>
          </a:xfrm>
          <a:prstGeom prst="ellipse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40012" r="16193" b="5198"/>
          <a:stretch/>
        </p:blipFill>
        <p:spPr>
          <a:xfrm>
            <a:off x="6757136" y="1301600"/>
            <a:ext cx="1074168" cy="1095743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10969" r="10832" b="31511"/>
          <a:stretch/>
        </p:blipFill>
        <p:spPr>
          <a:xfrm>
            <a:off x="5676482" y="3117355"/>
            <a:ext cx="1080654" cy="1156192"/>
          </a:xfrm>
          <a:prstGeom prst="ellipse">
            <a:avLst/>
          </a:prstGeom>
        </p:spPr>
      </p:pic>
      <p:sp>
        <p:nvSpPr>
          <p:cNvPr id="40" name="Google Shape;696;p46"/>
          <p:cNvSpPr txBox="1">
            <a:spLocks noGrp="1"/>
          </p:cNvSpPr>
          <p:nvPr>
            <p:ph type="subTitle" idx="4"/>
          </p:nvPr>
        </p:nvSpPr>
        <p:spPr>
          <a:xfrm>
            <a:off x="3556213" y="245172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Muhammad Rizki Bahtiar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6042301002</a:t>
            </a:r>
            <a:endParaRPr sz="1100" dirty="0"/>
          </a:p>
        </p:txBody>
      </p:sp>
      <p:sp>
        <p:nvSpPr>
          <p:cNvPr id="42" name="Google Shape;704;p46"/>
          <p:cNvSpPr txBox="1">
            <a:spLocks noGrp="1"/>
          </p:cNvSpPr>
          <p:nvPr>
            <p:ph type="subTitle" idx="17"/>
          </p:nvPr>
        </p:nvSpPr>
        <p:spPr>
          <a:xfrm>
            <a:off x="2432953" y="4356146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Tsabita Hasya Aulia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3312201020</a:t>
            </a:r>
            <a:endParaRPr sz="11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5" t="36833" r="42919" b="5546"/>
          <a:stretch/>
        </p:blipFill>
        <p:spPr>
          <a:xfrm>
            <a:off x="1433854" y="1328725"/>
            <a:ext cx="1047404" cy="1064029"/>
          </a:xfrm>
          <a:prstGeom prst="ellipse">
            <a:avLst/>
          </a:prstGeom>
        </p:spPr>
      </p:pic>
      <p:sp>
        <p:nvSpPr>
          <p:cNvPr id="19" name="Subtitle 18"/>
          <p:cNvSpPr>
            <a:spLocks noGrp="1"/>
          </p:cNvSpPr>
          <p:nvPr>
            <p:ph type="subTitle" idx="1"/>
          </p:nvPr>
        </p:nvSpPr>
        <p:spPr>
          <a:xfrm>
            <a:off x="524936" y="2444535"/>
            <a:ext cx="2836214" cy="484800"/>
          </a:xfrm>
        </p:spPr>
        <p:txBody>
          <a:bodyPr/>
          <a:lstStyle/>
          <a:p>
            <a:r>
              <a:rPr lang="en-US" sz="1200" b="1" dirty="0"/>
              <a:t>Anggie </a:t>
            </a:r>
            <a:r>
              <a:rPr lang="en-US" sz="1200" b="1" dirty="0" err="1"/>
              <a:t>Tsania</a:t>
            </a:r>
            <a:r>
              <a:rPr lang="en-US" sz="1200" b="1" dirty="0"/>
              <a:t> Maharani(</a:t>
            </a:r>
            <a:r>
              <a:rPr lang="en-US" sz="1200" b="1" dirty="0" err="1"/>
              <a:t>Ketua</a:t>
            </a:r>
            <a:r>
              <a:rPr lang="en-US" sz="1200" b="1" dirty="0"/>
              <a:t>)</a:t>
            </a:r>
          </a:p>
          <a:p>
            <a:r>
              <a:rPr lang="en-US" sz="1100" dirty="0"/>
              <a:t>3312201020</a:t>
            </a:r>
            <a:endParaRPr lang="en-US" sz="1200" dirty="0"/>
          </a:p>
        </p:txBody>
      </p:sp>
      <p:grpSp>
        <p:nvGrpSpPr>
          <p:cNvPr id="13" name="Google Shape;723;p48"/>
          <p:cNvGrpSpPr/>
          <p:nvPr/>
        </p:nvGrpSpPr>
        <p:grpSpPr>
          <a:xfrm>
            <a:off x="5291842" y="179225"/>
            <a:ext cx="2192241" cy="499102"/>
            <a:chOff x="6678158" y="372830"/>
            <a:chExt cx="2192241" cy="49910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1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2CED0B-7313-EB71-0755-76AB3C111B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21" r="8171"/>
          <a:stretch/>
        </p:blipFill>
        <p:spPr>
          <a:xfrm>
            <a:off x="3095605" y="3173496"/>
            <a:ext cx="1080654" cy="1122439"/>
          </a:xfrm>
          <a:prstGeom prst="flowChartConnector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407" t="17403" r="952" b="24043"/>
          <a:stretch/>
        </p:blipFill>
        <p:spPr>
          <a:xfrm>
            <a:off x="640079" y="1085850"/>
            <a:ext cx="7604697" cy="2994660"/>
          </a:xfrm>
          <a:prstGeom prst="rect">
            <a:avLst/>
          </a:prstGeom>
          <a:ln w="38100" cap="sq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Google Shape;970;p52"/>
          <p:cNvSpPr txBox="1">
            <a:spLocks noGrp="1"/>
          </p:cNvSpPr>
          <p:nvPr>
            <p:ph type="title"/>
          </p:nvPr>
        </p:nvSpPr>
        <p:spPr>
          <a:xfrm>
            <a:off x="102780" y="25071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Logbook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2855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149" y="1652815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005978" y="2836223"/>
            <a:ext cx="513204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Kontribusi</a:t>
            </a:r>
            <a:r>
              <a:rPr lang="en-US" sz="4000" dirty="0"/>
              <a:t> Anggota</a:t>
            </a:r>
            <a:endParaRPr sz="4000"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05149" y="1889007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09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122912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70"/>
          <p:cNvSpPr/>
          <p:nvPr/>
        </p:nvSpPr>
        <p:spPr>
          <a:xfrm>
            <a:off x="6137198" y="2460256"/>
            <a:ext cx="2915362" cy="972266"/>
          </a:xfrm>
          <a:prstGeom prst="roundRect">
            <a:avLst>
              <a:gd name="adj" fmla="val 81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70"/>
          <p:cNvSpPr/>
          <p:nvPr/>
        </p:nvSpPr>
        <p:spPr>
          <a:xfrm>
            <a:off x="6199931" y="1170050"/>
            <a:ext cx="2852629" cy="990448"/>
          </a:xfrm>
          <a:prstGeom prst="roundRect">
            <a:avLst>
              <a:gd name="adj" fmla="val 81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70"/>
          <p:cNvSpPr/>
          <p:nvPr/>
        </p:nvSpPr>
        <p:spPr>
          <a:xfrm>
            <a:off x="121123" y="613180"/>
            <a:ext cx="2760441" cy="912977"/>
          </a:xfrm>
          <a:prstGeom prst="roundRect">
            <a:avLst>
              <a:gd name="adj" fmla="val 81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70"/>
          <p:cNvSpPr/>
          <p:nvPr/>
        </p:nvSpPr>
        <p:spPr>
          <a:xfrm>
            <a:off x="320040" y="2304983"/>
            <a:ext cx="2829558" cy="838114"/>
          </a:xfrm>
          <a:prstGeom prst="roundRect">
            <a:avLst>
              <a:gd name="adj" fmla="val 81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70"/>
          <p:cNvSpPr/>
          <p:nvPr/>
        </p:nvSpPr>
        <p:spPr>
          <a:xfrm>
            <a:off x="4099322" y="745332"/>
            <a:ext cx="702900" cy="759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70"/>
          <p:cNvSpPr/>
          <p:nvPr/>
        </p:nvSpPr>
        <p:spPr>
          <a:xfrm>
            <a:off x="3687870" y="1693322"/>
            <a:ext cx="702900" cy="759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70"/>
          <p:cNvSpPr/>
          <p:nvPr/>
        </p:nvSpPr>
        <p:spPr>
          <a:xfrm>
            <a:off x="4834395" y="2460256"/>
            <a:ext cx="702900" cy="759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70"/>
          <p:cNvSpPr txBox="1"/>
          <p:nvPr/>
        </p:nvSpPr>
        <p:spPr>
          <a:xfrm>
            <a:off x="543167" y="649257"/>
            <a:ext cx="2295047" cy="41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4" name="Google Shape;2134;p70"/>
          <p:cNvSpPr txBox="1"/>
          <p:nvPr/>
        </p:nvSpPr>
        <p:spPr>
          <a:xfrm>
            <a:off x="287593" y="2506529"/>
            <a:ext cx="31679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AutoNum type="arabicPeriod"/>
            </a:pPr>
            <a:r>
              <a:rPr lang="en-US" sz="1050" b="1" dirty="0"/>
              <a:t>kuisioner  </a:t>
            </a:r>
            <a:r>
              <a:rPr lang="en-US" sz="1050" b="1" dirty="0" err="1"/>
              <a:t>analisis</a:t>
            </a:r>
            <a:r>
              <a:rPr lang="en-US" sz="1050" b="1" dirty="0"/>
              <a:t>   kebutuhan aplikasi</a:t>
            </a:r>
          </a:p>
          <a:p>
            <a:pPr marL="228600" indent="-228600">
              <a:buAutoNum type="arabicPeriod"/>
            </a:pPr>
            <a:r>
              <a:rPr lang="en-US" sz="1050" b="1" dirty="0"/>
              <a:t>Use Case Scenario(</a:t>
            </a:r>
            <a:r>
              <a:rPr lang="en-US" sz="1050" b="1" dirty="0" err="1"/>
              <a:t>keseluruhan</a:t>
            </a:r>
            <a:r>
              <a:rPr lang="en-US" sz="1050" b="1" dirty="0"/>
              <a:t>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5" name="Google Shape;2135;p70"/>
          <p:cNvSpPr txBox="1"/>
          <p:nvPr/>
        </p:nvSpPr>
        <p:spPr>
          <a:xfrm>
            <a:off x="77299" y="642203"/>
            <a:ext cx="3110459" cy="836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-US" sz="1000" b="1" dirty="0"/>
              <a:t>Overview </a:t>
            </a:r>
            <a:r>
              <a:rPr lang="en-US" sz="1000" b="1" dirty="0" err="1"/>
              <a:t>dan</a:t>
            </a:r>
            <a:r>
              <a:rPr lang="en-US" sz="1000" b="1" dirty="0"/>
              <a:t> Gambaran Umum </a:t>
            </a:r>
            <a:r>
              <a:rPr lang="en-US" sz="1000" b="1" dirty="0" err="1"/>
              <a:t>Sistem</a:t>
            </a:r>
            <a:endParaRPr lang="en-US" sz="1000" b="1" dirty="0"/>
          </a:p>
          <a:p>
            <a:pPr marL="228600" lvl="0" indent="-228600">
              <a:buAutoNum type="arabicPeriod"/>
            </a:pPr>
            <a:r>
              <a:rPr lang="en-US" sz="1000" b="1" dirty="0"/>
              <a:t>activity diagram</a:t>
            </a:r>
          </a:p>
          <a:p>
            <a:pPr marL="228600" lvl="0" indent="-228600">
              <a:buAutoNum type="arabicPeriod"/>
            </a:pPr>
            <a:r>
              <a:rPr lang="en-US" sz="1000" b="1" dirty="0" err="1"/>
              <a:t>Implementasi</a:t>
            </a:r>
            <a:r>
              <a:rPr lang="en-US" sz="1000" b="1" dirty="0"/>
              <a:t> pada tampilan aplikasi(</a:t>
            </a:r>
            <a:r>
              <a:rPr lang="en-US" sz="1000" b="1" dirty="0" err="1"/>
              <a:t>frontend,backend,desain</a:t>
            </a:r>
            <a:r>
              <a:rPr lang="en-US" sz="1000" b="1" dirty="0"/>
              <a:t> </a:t>
            </a:r>
            <a:r>
              <a:rPr lang="en-US" sz="1000" b="1" dirty="0" err="1"/>
              <a:t>figma</a:t>
            </a:r>
            <a:r>
              <a:rPr lang="en-US" sz="1050" b="1" dirty="0"/>
              <a:t>)</a:t>
            </a:r>
            <a:endParaRPr sz="105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6" name="Google Shape;2136;p70"/>
          <p:cNvSpPr txBox="1"/>
          <p:nvPr/>
        </p:nvSpPr>
        <p:spPr>
          <a:xfrm>
            <a:off x="6137198" y="1378923"/>
            <a:ext cx="31112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-US" sz="1000" b="1" dirty="0"/>
              <a:t>Overview </a:t>
            </a:r>
            <a:r>
              <a:rPr lang="en-US" sz="1000" b="1" dirty="0" err="1"/>
              <a:t>dan</a:t>
            </a:r>
            <a:r>
              <a:rPr lang="en-US" sz="1000" b="1" dirty="0"/>
              <a:t> Gambaran Umum </a:t>
            </a:r>
            <a:r>
              <a:rPr lang="en-US" sz="1000" b="1" dirty="0" err="1"/>
              <a:t>Sistem</a:t>
            </a:r>
            <a:endParaRPr lang="en-US" sz="1000" b="1" dirty="0"/>
          </a:p>
          <a:p>
            <a:pPr marL="228600" lvl="0" indent="-228600">
              <a:buAutoNum type="arabicPeriod"/>
            </a:pPr>
            <a:r>
              <a:rPr lang="en-US" sz="1000" b="1" dirty="0"/>
              <a:t>kuisioner  </a:t>
            </a:r>
            <a:r>
              <a:rPr lang="en-US" sz="1000" b="1" dirty="0" err="1"/>
              <a:t>analisis</a:t>
            </a:r>
            <a:r>
              <a:rPr lang="en-US" sz="1000" b="1" dirty="0"/>
              <a:t>   kebutuhan aplikasi</a:t>
            </a:r>
          </a:p>
          <a:p>
            <a:pPr marL="228600" lvl="0" indent="-228600">
              <a:buAutoNum type="arabicPeriod"/>
            </a:pPr>
            <a:r>
              <a:rPr lang="en-US" sz="1000" b="1" dirty="0"/>
              <a:t>functional requirement </a:t>
            </a:r>
            <a:r>
              <a:rPr lang="en-US" sz="1000" b="1" dirty="0" err="1"/>
              <a:t>dan</a:t>
            </a:r>
            <a:r>
              <a:rPr lang="en-US" sz="1000" b="1" dirty="0"/>
              <a:t> non functional requirement</a:t>
            </a:r>
          </a:p>
          <a:p>
            <a:pPr marL="228600" lvl="0" indent="-228600">
              <a:buAutoNum type="arabicPeriod"/>
            </a:pPr>
            <a:r>
              <a:rPr lang="en-US" sz="1000" b="1" dirty="0" err="1"/>
              <a:t>Implementasi</a:t>
            </a:r>
            <a:r>
              <a:rPr lang="en-US" sz="1000" b="1" dirty="0"/>
              <a:t> pada tampilan aplikasi(</a:t>
            </a:r>
            <a:r>
              <a:rPr lang="en-US" sz="1000" b="1" dirty="0" err="1"/>
              <a:t>frontend,backend,desain</a:t>
            </a:r>
            <a:r>
              <a:rPr lang="en-US" sz="1000" b="1" dirty="0"/>
              <a:t> </a:t>
            </a:r>
            <a:r>
              <a:rPr lang="en-US" sz="1000" b="1" dirty="0" err="1"/>
              <a:t>figma</a:t>
            </a:r>
            <a:r>
              <a:rPr lang="en-US" sz="1000" b="1" dirty="0"/>
              <a:t>)</a:t>
            </a:r>
            <a:endParaRPr sz="100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137" name="Google Shape;2137;p70"/>
          <p:cNvSpPr txBox="1"/>
          <p:nvPr/>
        </p:nvSpPr>
        <p:spPr>
          <a:xfrm>
            <a:off x="6102907" y="2546716"/>
            <a:ext cx="3103877" cy="90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>
              <a:buAutoNum type="arabicPeriod"/>
            </a:pPr>
            <a:r>
              <a:rPr lang="en-US" sz="1000" b="1" dirty="0" err="1"/>
              <a:t>Er</a:t>
            </a:r>
            <a:r>
              <a:rPr lang="en-US" sz="1000" b="1" dirty="0"/>
              <a:t> diagram</a:t>
            </a:r>
          </a:p>
          <a:p>
            <a:pPr marL="228600" lvl="0" indent="-228600">
              <a:buAutoNum type="arabicPeriod"/>
            </a:pPr>
            <a:r>
              <a:rPr lang="en-US" sz="1000" b="1" dirty="0" err="1"/>
              <a:t>usecase</a:t>
            </a:r>
            <a:r>
              <a:rPr lang="en-US" sz="1000" b="1" dirty="0"/>
              <a:t> diagram </a:t>
            </a:r>
          </a:p>
          <a:p>
            <a:pPr marL="228600" lvl="0" indent="-228600">
              <a:buAutoNum type="arabicPeriod"/>
            </a:pPr>
            <a:r>
              <a:rPr lang="en-US" sz="1000" b="1" dirty="0"/>
              <a:t>functional requirement </a:t>
            </a:r>
            <a:r>
              <a:rPr lang="en-US" sz="1000" b="1" dirty="0" err="1"/>
              <a:t>dan</a:t>
            </a:r>
            <a:r>
              <a:rPr lang="en-US" sz="1000" b="1" dirty="0"/>
              <a:t> non functional requirement</a:t>
            </a:r>
          </a:p>
          <a:p>
            <a:pPr marL="228600" indent="-228600">
              <a:buFont typeface="Arial"/>
              <a:buAutoNum type="arabicPeriod"/>
            </a:pPr>
            <a:r>
              <a:rPr lang="en-US" sz="1000" b="1" dirty="0" err="1"/>
              <a:t>Implementasi</a:t>
            </a:r>
            <a:r>
              <a:rPr lang="en-US" sz="1000" b="1" dirty="0"/>
              <a:t> pada tampilan aplikasi(</a:t>
            </a:r>
            <a:r>
              <a:rPr lang="en-US" sz="1000" b="1" dirty="0" err="1"/>
              <a:t>frontend,backend,desain</a:t>
            </a:r>
            <a:r>
              <a:rPr lang="en-US" sz="1000" b="1" dirty="0"/>
              <a:t> </a:t>
            </a:r>
            <a:r>
              <a:rPr lang="en-US" sz="1000" b="1" dirty="0" err="1"/>
              <a:t>figma</a:t>
            </a:r>
            <a:r>
              <a:rPr lang="en-US" sz="1050" b="1" dirty="0"/>
              <a:t>)</a:t>
            </a:r>
            <a:endParaRPr lang="en-US" sz="105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0"/>
            <a:endParaRPr lang="en-US" sz="1100" b="1" dirty="0"/>
          </a:p>
        </p:txBody>
      </p:sp>
      <p:cxnSp>
        <p:nvCxnSpPr>
          <p:cNvPr id="2138" name="Google Shape;2138;p70"/>
          <p:cNvCxnSpPr>
            <a:stCxn id="2063" idx="0"/>
            <a:endCxn id="2060" idx="3"/>
          </p:cNvCxnSpPr>
          <p:nvPr/>
        </p:nvCxnSpPr>
        <p:spPr>
          <a:xfrm rot="16200000" flipH="1" flipV="1">
            <a:off x="3503999" y="122896"/>
            <a:ext cx="324337" cy="1569208"/>
          </a:xfrm>
          <a:prstGeom prst="bentConnector4">
            <a:avLst>
              <a:gd name="adj1" fmla="val -70482"/>
              <a:gd name="adj2" fmla="val 61198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70"/>
          <p:cNvCxnSpPr>
            <a:endCxn id="2061" idx="3"/>
          </p:cNvCxnSpPr>
          <p:nvPr/>
        </p:nvCxnSpPr>
        <p:spPr>
          <a:xfrm rot="10800000" flipV="1">
            <a:off x="3149599" y="2384008"/>
            <a:ext cx="868337" cy="34003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70"/>
          <p:cNvCxnSpPr>
            <a:stCxn id="2059" idx="1"/>
          </p:cNvCxnSpPr>
          <p:nvPr/>
        </p:nvCxnSpPr>
        <p:spPr>
          <a:xfrm rot="10800000" flipV="1">
            <a:off x="5343739" y="1665274"/>
            <a:ext cx="856193" cy="230924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70"/>
          <p:cNvCxnSpPr>
            <a:stCxn id="2058" idx="1"/>
            <a:endCxn id="2065" idx="2"/>
          </p:cNvCxnSpPr>
          <p:nvPr/>
        </p:nvCxnSpPr>
        <p:spPr>
          <a:xfrm rot="10800000" flipV="1">
            <a:off x="5185846" y="2946388"/>
            <a:ext cx="951353" cy="273167"/>
          </a:xfrm>
          <a:prstGeom prst="bentConnector4">
            <a:avLst>
              <a:gd name="adj1" fmla="val 31529"/>
              <a:gd name="adj2" fmla="val 261647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5" t="36833" r="42919" b="5546"/>
          <a:stretch/>
        </p:blipFill>
        <p:spPr>
          <a:xfrm>
            <a:off x="4682997" y="1560823"/>
            <a:ext cx="769388" cy="781600"/>
          </a:xfrm>
          <a:prstGeom prst="rect">
            <a:avLst/>
          </a:prstGeom>
        </p:spPr>
      </p:pic>
      <p:sp>
        <p:nvSpPr>
          <p:cNvPr id="96" name="Google Shape;2061;p70"/>
          <p:cNvSpPr/>
          <p:nvPr/>
        </p:nvSpPr>
        <p:spPr>
          <a:xfrm>
            <a:off x="792714" y="3650485"/>
            <a:ext cx="2375909" cy="742129"/>
          </a:xfrm>
          <a:prstGeom prst="roundRect">
            <a:avLst>
              <a:gd name="adj" fmla="val 81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2064;p70"/>
          <p:cNvSpPr/>
          <p:nvPr/>
        </p:nvSpPr>
        <p:spPr>
          <a:xfrm>
            <a:off x="4054873" y="2973652"/>
            <a:ext cx="702900" cy="759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2067;p70"/>
          <p:cNvGrpSpPr/>
          <p:nvPr/>
        </p:nvGrpSpPr>
        <p:grpSpPr>
          <a:xfrm>
            <a:off x="4178482" y="3245255"/>
            <a:ext cx="452507" cy="515914"/>
            <a:chOff x="2518321" y="1732216"/>
            <a:chExt cx="452507" cy="515914"/>
          </a:xfrm>
        </p:grpSpPr>
        <p:grpSp>
          <p:nvGrpSpPr>
            <p:cNvPr id="99" name="Google Shape;2068;p70"/>
            <p:cNvGrpSpPr/>
            <p:nvPr/>
          </p:nvGrpSpPr>
          <p:grpSpPr>
            <a:xfrm>
              <a:off x="2518321" y="1732216"/>
              <a:ext cx="452507" cy="515914"/>
              <a:chOff x="1756321" y="1732216"/>
              <a:chExt cx="452507" cy="515914"/>
            </a:xfrm>
          </p:grpSpPr>
          <p:sp>
            <p:nvSpPr>
              <p:cNvPr id="109" name="Google Shape;2069;p70"/>
              <p:cNvSpPr/>
              <p:nvPr/>
            </p:nvSpPr>
            <p:spPr>
              <a:xfrm>
                <a:off x="1756321" y="1732216"/>
                <a:ext cx="452507" cy="515914"/>
              </a:xfrm>
              <a:custGeom>
                <a:avLst/>
                <a:gdLst/>
                <a:ahLst/>
                <a:cxnLst/>
                <a:rect l="l" t="t" r="r" b="b"/>
                <a:pathLst>
                  <a:path w="14132" h="16111" extrusionOk="0">
                    <a:moveTo>
                      <a:pt x="1" y="1"/>
                    </a:moveTo>
                    <a:cubicBezTo>
                      <a:pt x="2" y="828"/>
                      <a:pt x="3" y="1657"/>
                      <a:pt x="3" y="2484"/>
                    </a:cubicBezTo>
                    <a:cubicBezTo>
                      <a:pt x="3" y="6921"/>
                      <a:pt x="3" y="11358"/>
                      <a:pt x="3" y="15795"/>
                    </a:cubicBezTo>
                    <a:cubicBezTo>
                      <a:pt x="3" y="15900"/>
                      <a:pt x="2" y="16005"/>
                      <a:pt x="1" y="16109"/>
                    </a:cubicBezTo>
                    <a:lnTo>
                      <a:pt x="11305" y="16109"/>
                    </a:lnTo>
                    <a:cubicBezTo>
                      <a:pt x="11305" y="16063"/>
                      <a:pt x="11304" y="16015"/>
                      <a:pt x="11303" y="15968"/>
                    </a:cubicBezTo>
                    <a:cubicBezTo>
                      <a:pt x="11301" y="15640"/>
                      <a:pt x="11301" y="15640"/>
                      <a:pt x="10969" y="15640"/>
                    </a:cubicBezTo>
                    <a:lnTo>
                      <a:pt x="781" y="15640"/>
                    </a:lnTo>
                    <a:cubicBezTo>
                      <a:pt x="441" y="15640"/>
                      <a:pt x="441" y="15639"/>
                      <a:pt x="441" y="15299"/>
                    </a:cubicBezTo>
                    <a:cubicBezTo>
                      <a:pt x="440" y="10471"/>
                      <a:pt x="440" y="5642"/>
                      <a:pt x="441" y="813"/>
                    </a:cubicBezTo>
                    <a:cubicBezTo>
                      <a:pt x="441" y="470"/>
                      <a:pt x="441" y="470"/>
                      <a:pt x="779" y="470"/>
                    </a:cubicBezTo>
                    <a:lnTo>
                      <a:pt x="13337" y="470"/>
                    </a:lnTo>
                    <a:cubicBezTo>
                      <a:pt x="13692" y="470"/>
                      <a:pt x="13692" y="470"/>
                      <a:pt x="13692" y="828"/>
                    </a:cubicBezTo>
                    <a:cubicBezTo>
                      <a:pt x="13692" y="5605"/>
                      <a:pt x="13692" y="10381"/>
                      <a:pt x="13692" y="15158"/>
                    </a:cubicBezTo>
                    <a:cubicBezTo>
                      <a:pt x="13692" y="15613"/>
                      <a:pt x="13723" y="15641"/>
                      <a:pt x="13409" y="15641"/>
                    </a:cubicBezTo>
                    <a:cubicBezTo>
                      <a:pt x="13366" y="15641"/>
                      <a:pt x="13316" y="15640"/>
                      <a:pt x="13259" y="15640"/>
                    </a:cubicBezTo>
                    <a:cubicBezTo>
                      <a:pt x="13243" y="15640"/>
                      <a:pt x="13227" y="15640"/>
                      <a:pt x="13210" y="15640"/>
                    </a:cubicBezTo>
                    <a:cubicBezTo>
                      <a:pt x="13198" y="15640"/>
                      <a:pt x="13186" y="15640"/>
                      <a:pt x="13174" y="15640"/>
                    </a:cubicBezTo>
                    <a:cubicBezTo>
                      <a:pt x="13120" y="15640"/>
                      <a:pt x="13073" y="15640"/>
                      <a:pt x="13032" y="15640"/>
                    </a:cubicBezTo>
                    <a:cubicBezTo>
                      <a:pt x="12717" y="15640"/>
                      <a:pt x="12751" y="15666"/>
                      <a:pt x="12750" y="16110"/>
                    </a:cubicBezTo>
                    <a:cubicBezTo>
                      <a:pt x="13210" y="16110"/>
                      <a:pt x="13671" y="16110"/>
                      <a:pt x="14132" y="16109"/>
                    </a:cubicBezTo>
                    <a:cubicBezTo>
                      <a:pt x="14131" y="15282"/>
                      <a:pt x="14130" y="14454"/>
                      <a:pt x="14130" y="13627"/>
                    </a:cubicBezTo>
                    <a:cubicBezTo>
                      <a:pt x="14128" y="9189"/>
                      <a:pt x="14130" y="4752"/>
                      <a:pt x="14130" y="315"/>
                    </a:cubicBezTo>
                    <a:cubicBezTo>
                      <a:pt x="14130" y="211"/>
                      <a:pt x="14131" y="106"/>
                      <a:pt x="14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070;p70"/>
              <p:cNvSpPr/>
              <p:nvPr/>
            </p:nvSpPr>
            <p:spPr>
              <a:xfrm>
                <a:off x="2133356" y="2233080"/>
                <a:ext cx="15145" cy="15051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0" extrusionOk="0">
                    <a:moveTo>
                      <a:pt x="199" y="0"/>
                    </a:moveTo>
                    <a:cubicBezTo>
                      <a:pt x="107" y="0"/>
                      <a:pt x="16" y="8"/>
                      <a:pt x="8" y="143"/>
                    </a:cubicBezTo>
                    <a:cubicBezTo>
                      <a:pt x="2" y="251"/>
                      <a:pt x="3" y="360"/>
                      <a:pt x="1" y="469"/>
                    </a:cubicBezTo>
                    <a:lnTo>
                      <a:pt x="473" y="469"/>
                    </a:lnTo>
                    <a:cubicBezTo>
                      <a:pt x="471" y="360"/>
                      <a:pt x="472" y="251"/>
                      <a:pt x="466" y="143"/>
                    </a:cubicBezTo>
                    <a:cubicBezTo>
                      <a:pt x="457" y="8"/>
                      <a:pt x="367" y="0"/>
                      <a:pt x="274" y="0"/>
                    </a:cubicBezTo>
                    <a:cubicBezTo>
                      <a:pt x="262" y="0"/>
                      <a:pt x="249" y="0"/>
                      <a:pt x="237" y="0"/>
                    </a:cubicBezTo>
                    <a:cubicBezTo>
                      <a:pt x="224" y="0"/>
                      <a:pt x="212" y="0"/>
                      <a:pt x="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" name="Google Shape;2071;p70"/>
            <p:cNvGrpSpPr/>
            <p:nvPr/>
          </p:nvGrpSpPr>
          <p:grpSpPr>
            <a:xfrm>
              <a:off x="2546466" y="1763567"/>
              <a:ext cx="396312" cy="453311"/>
              <a:chOff x="2546466" y="1763567"/>
              <a:chExt cx="396312" cy="453311"/>
            </a:xfrm>
          </p:grpSpPr>
          <p:sp>
            <p:nvSpPr>
              <p:cNvPr id="101" name="Google Shape;2072;p70"/>
              <p:cNvSpPr/>
              <p:nvPr/>
            </p:nvSpPr>
            <p:spPr>
              <a:xfrm>
                <a:off x="2546466" y="1919484"/>
                <a:ext cx="396312" cy="143589"/>
              </a:xfrm>
              <a:custGeom>
                <a:avLst/>
                <a:gdLst/>
                <a:ahLst/>
                <a:cxnLst/>
                <a:rect l="l" t="t" r="r" b="b"/>
                <a:pathLst>
                  <a:path w="12377" h="4484" extrusionOk="0">
                    <a:moveTo>
                      <a:pt x="5201" y="1"/>
                    </a:moveTo>
                    <a:cubicBezTo>
                      <a:pt x="5186" y="2"/>
                      <a:pt x="5172" y="3"/>
                      <a:pt x="5158" y="4"/>
                    </a:cubicBezTo>
                    <a:cubicBezTo>
                      <a:pt x="5140" y="46"/>
                      <a:pt x="5119" y="89"/>
                      <a:pt x="5105" y="132"/>
                    </a:cubicBezTo>
                    <a:cubicBezTo>
                      <a:pt x="4814" y="980"/>
                      <a:pt x="4526" y="1828"/>
                      <a:pt x="4236" y="2676"/>
                    </a:cubicBezTo>
                    <a:cubicBezTo>
                      <a:pt x="4152" y="2925"/>
                      <a:pt x="4146" y="2932"/>
                      <a:pt x="3880" y="2932"/>
                    </a:cubicBezTo>
                    <a:lnTo>
                      <a:pt x="394" y="2932"/>
                    </a:lnTo>
                    <a:cubicBezTo>
                      <a:pt x="362" y="2932"/>
                      <a:pt x="329" y="2929"/>
                      <a:pt x="296" y="2929"/>
                    </a:cubicBezTo>
                    <a:cubicBezTo>
                      <a:pt x="266" y="2929"/>
                      <a:pt x="235" y="2932"/>
                      <a:pt x="207" y="2940"/>
                    </a:cubicBezTo>
                    <a:cubicBezTo>
                      <a:pt x="158" y="2954"/>
                      <a:pt x="98" y="2991"/>
                      <a:pt x="81" y="3033"/>
                    </a:cubicBezTo>
                    <a:cubicBezTo>
                      <a:pt x="1" y="3243"/>
                      <a:pt x="89" y="3369"/>
                      <a:pt x="312" y="3370"/>
                    </a:cubicBezTo>
                    <a:cubicBezTo>
                      <a:pt x="966" y="3370"/>
                      <a:pt x="1620" y="3369"/>
                      <a:pt x="2274" y="3369"/>
                    </a:cubicBezTo>
                    <a:cubicBezTo>
                      <a:pt x="2928" y="3369"/>
                      <a:pt x="3582" y="3370"/>
                      <a:pt x="4236" y="3372"/>
                    </a:cubicBezTo>
                    <a:cubicBezTo>
                      <a:pt x="4238" y="3372"/>
                      <a:pt x="4239" y="3372"/>
                      <a:pt x="4240" y="3372"/>
                    </a:cubicBezTo>
                    <a:cubicBezTo>
                      <a:pt x="4407" y="3372"/>
                      <a:pt x="4490" y="3309"/>
                      <a:pt x="4541" y="3148"/>
                    </a:cubicBezTo>
                    <a:cubicBezTo>
                      <a:pt x="4723" y="2590"/>
                      <a:pt x="4915" y="2035"/>
                      <a:pt x="5105" y="1480"/>
                    </a:cubicBezTo>
                    <a:cubicBezTo>
                      <a:pt x="5124" y="1423"/>
                      <a:pt x="5150" y="1370"/>
                      <a:pt x="5191" y="1272"/>
                    </a:cubicBezTo>
                    <a:cubicBezTo>
                      <a:pt x="5238" y="1373"/>
                      <a:pt x="5269" y="1430"/>
                      <a:pt x="5292" y="1491"/>
                    </a:cubicBezTo>
                    <a:cubicBezTo>
                      <a:pt x="5433" y="1864"/>
                      <a:pt x="5572" y="2237"/>
                      <a:pt x="5710" y="2611"/>
                    </a:cubicBezTo>
                    <a:cubicBezTo>
                      <a:pt x="5816" y="2897"/>
                      <a:pt x="5816" y="2898"/>
                      <a:pt x="6113" y="2898"/>
                    </a:cubicBezTo>
                    <a:cubicBezTo>
                      <a:pt x="6159" y="2898"/>
                      <a:pt x="6204" y="2900"/>
                      <a:pt x="6250" y="2900"/>
                    </a:cubicBezTo>
                    <a:cubicBezTo>
                      <a:pt x="6272" y="2900"/>
                      <a:pt x="6295" y="2900"/>
                      <a:pt x="6317" y="2898"/>
                    </a:cubicBezTo>
                    <a:cubicBezTo>
                      <a:pt x="6328" y="2897"/>
                      <a:pt x="6339" y="2897"/>
                      <a:pt x="6349" y="2897"/>
                    </a:cubicBezTo>
                    <a:cubicBezTo>
                      <a:pt x="6475" y="2897"/>
                      <a:pt x="6553" y="2960"/>
                      <a:pt x="6611" y="3081"/>
                    </a:cubicBezTo>
                    <a:cubicBezTo>
                      <a:pt x="6802" y="3489"/>
                      <a:pt x="7002" y="3893"/>
                      <a:pt x="7200" y="4298"/>
                    </a:cubicBezTo>
                    <a:cubicBezTo>
                      <a:pt x="7227" y="4352"/>
                      <a:pt x="7260" y="4403"/>
                      <a:pt x="7307" y="4484"/>
                    </a:cubicBezTo>
                    <a:cubicBezTo>
                      <a:pt x="7349" y="4405"/>
                      <a:pt x="7377" y="4356"/>
                      <a:pt x="7399" y="4306"/>
                    </a:cubicBezTo>
                    <a:cubicBezTo>
                      <a:pt x="7567" y="3921"/>
                      <a:pt x="7743" y="3540"/>
                      <a:pt x="7897" y="3150"/>
                    </a:cubicBezTo>
                    <a:cubicBezTo>
                      <a:pt x="7971" y="2961"/>
                      <a:pt x="8080" y="2894"/>
                      <a:pt x="8281" y="2894"/>
                    </a:cubicBezTo>
                    <a:cubicBezTo>
                      <a:pt x="8282" y="2894"/>
                      <a:pt x="8284" y="2894"/>
                      <a:pt x="8285" y="2894"/>
                    </a:cubicBezTo>
                    <a:cubicBezTo>
                      <a:pt x="8903" y="2898"/>
                      <a:pt x="9520" y="2899"/>
                      <a:pt x="10138" y="2899"/>
                    </a:cubicBezTo>
                    <a:cubicBezTo>
                      <a:pt x="10755" y="2899"/>
                      <a:pt x="11373" y="2898"/>
                      <a:pt x="11990" y="2898"/>
                    </a:cubicBezTo>
                    <a:cubicBezTo>
                      <a:pt x="12020" y="2898"/>
                      <a:pt x="12052" y="2900"/>
                      <a:pt x="12082" y="2900"/>
                    </a:cubicBezTo>
                    <a:cubicBezTo>
                      <a:pt x="12115" y="2900"/>
                      <a:pt x="12147" y="2898"/>
                      <a:pt x="12178" y="2890"/>
                    </a:cubicBezTo>
                    <a:cubicBezTo>
                      <a:pt x="12221" y="2877"/>
                      <a:pt x="12276" y="2841"/>
                      <a:pt x="12292" y="2802"/>
                    </a:cubicBezTo>
                    <a:cubicBezTo>
                      <a:pt x="12377" y="2599"/>
                      <a:pt x="12284" y="2462"/>
                      <a:pt x="12068" y="2461"/>
                    </a:cubicBezTo>
                    <a:cubicBezTo>
                      <a:pt x="11846" y="2460"/>
                      <a:pt x="11624" y="2460"/>
                      <a:pt x="11401" y="2460"/>
                    </a:cubicBezTo>
                    <a:cubicBezTo>
                      <a:pt x="11179" y="2460"/>
                      <a:pt x="10956" y="2460"/>
                      <a:pt x="10734" y="2460"/>
                    </a:cubicBezTo>
                    <a:cubicBezTo>
                      <a:pt x="10231" y="2460"/>
                      <a:pt x="9729" y="2461"/>
                      <a:pt x="9227" y="2461"/>
                    </a:cubicBezTo>
                    <a:cubicBezTo>
                      <a:pt x="8808" y="2461"/>
                      <a:pt x="8390" y="2460"/>
                      <a:pt x="7971" y="2458"/>
                    </a:cubicBezTo>
                    <a:cubicBezTo>
                      <a:pt x="7969" y="2458"/>
                      <a:pt x="7967" y="2458"/>
                      <a:pt x="7966" y="2458"/>
                    </a:cubicBezTo>
                    <a:cubicBezTo>
                      <a:pt x="7801" y="2458"/>
                      <a:pt x="7695" y="2506"/>
                      <a:pt x="7634" y="2669"/>
                    </a:cubicBezTo>
                    <a:cubicBezTo>
                      <a:pt x="7557" y="2875"/>
                      <a:pt x="7460" y="3074"/>
                      <a:pt x="7369" y="3274"/>
                    </a:cubicBezTo>
                    <a:cubicBezTo>
                      <a:pt x="7350" y="3317"/>
                      <a:pt x="7320" y="3356"/>
                      <a:pt x="7292" y="3402"/>
                    </a:cubicBezTo>
                    <a:cubicBezTo>
                      <a:pt x="7262" y="3377"/>
                      <a:pt x="7244" y="3370"/>
                      <a:pt x="7238" y="3358"/>
                    </a:cubicBezTo>
                    <a:cubicBezTo>
                      <a:pt x="7152" y="3190"/>
                      <a:pt x="7038" y="3030"/>
                      <a:pt x="6986" y="2853"/>
                    </a:cubicBezTo>
                    <a:cubicBezTo>
                      <a:pt x="6903" y="2571"/>
                      <a:pt x="6746" y="2446"/>
                      <a:pt x="6501" y="2446"/>
                    </a:cubicBezTo>
                    <a:cubicBezTo>
                      <a:pt x="6456" y="2446"/>
                      <a:pt x="6407" y="2450"/>
                      <a:pt x="6355" y="2459"/>
                    </a:cubicBezTo>
                    <a:cubicBezTo>
                      <a:pt x="6333" y="2462"/>
                      <a:pt x="6313" y="2464"/>
                      <a:pt x="6294" y="2464"/>
                    </a:cubicBezTo>
                    <a:cubicBezTo>
                      <a:pt x="6160" y="2464"/>
                      <a:pt x="6083" y="2378"/>
                      <a:pt x="6032" y="2235"/>
                    </a:cubicBezTo>
                    <a:cubicBezTo>
                      <a:pt x="5831" y="1674"/>
                      <a:pt x="5619" y="1114"/>
                      <a:pt x="5410" y="554"/>
                    </a:cubicBezTo>
                    <a:cubicBezTo>
                      <a:pt x="5342" y="369"/>
                      <a:pt x="5271" y="185"/>
                      <a:pt x="52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073;p70"/>
              <p:cNvSpPr/>
              <p:nvPr/>
            </p:nvSpPr>
            <p:spPr>
              <a:xfrm>
                <a:off x="2593408" y="1872475"/>
                <a:ext cx="305247" cy="123927"/>
              </a:xfrm>
              <a:custGeom>
                <a:avLst/>
                <a:gdLst/>
                <a:ahLst/>
                <a:cxnLst/>
                <a:rect l="l" t="t" r="r" b="b"/>
                <a:pathLst>
                  <a:path w="9533" h="3870" extrusionOk="0">
                    <a:moveTo>
                      <a:pt x="6815" y="1"/>
                    </a:moveTo>
                    <a:cubicBezTo>
                      <a:pt x="6593" y="1"/>
                      <a:pt x="6364" y="31"/>
                      <a:pt x="6129" y="93"/>
                    </a:cubicBezTo>
                    <a:cubicBezTo>
                      <a:pt x="5642" y="221"/>
                      <a:pt x="5227" y="481"/>
                      <a:pt x="4874" y="836"/>
                    </a:cubicBezTo>
                    <a:cubicBezTo>
                      <a:pt x="4818" y="893"/>
                      <a:pt x="4772" y="924"/>
                      <a:pt x="4723" y="924"/>
                    </a:cubicBezTo>
                    <a:cubicBezTo>
                      <a:pt x="4679" y="924"/>
                      <a:pt x="4633" y="899"/>
                      <a:pt x="4577" y="847"/>
                    </a:cubicBezTo>
                    <a:cubicBezTo>
                      <a:pt x="4030" y="337"/>
                      <a:pt x="3420" y="71"/>
                      <a:pt x="2743" y="71"/>
                    </a:cubicBezTo>
                    <a:cubicBezTo>
                      <a:pt x="2490" y="71"/>
                      <a:pt x="2227" y="108"/>
                      <a:pt x="1955" y="184"/>
                    </a:cubicBezTo>
                    <a:cubicBezTo>
                      <a:pt x="849" y="491"/>
                      <a:pt x="43" y="1519"/>
                      <a:pt x="43" y="2635"/>
                    </a:cubicBezTo>
                    <a:cubicBezTo>
                      <a:pt x="29" y="2638"/>
                      <a:pt x="15" y="2641"/>
                      <a:pt x="0" y="2644"/>
                    </a:cubicBezTo>
                    <a:cubicBezTo>
                      <a:pt x="70" y="2954"/>
                      <a:pt x="125" y="3268"/>
                      <a:pt x="214" y="3572"/>
                    </a:cubicBezTo>
                    <a:cubicBezTo>
                      <a:pt x="286" y="3812"/>
                      <a:pt x="342" y="3870"/>
                      <a:pt x="527" y="3870"/>
                    </a:cubicBezTo>
                    <a:cubicBezTo>
                      <a:pt x="566" y="3870"/>
                      <a:pt x="611" y="3867"/>
                      <a:pt x="664" y="3863"/>
                    </a:cubicBezTo>
                    <a:cubicBezTo>
                      <a:pt x="780" y="3855"/>
                      <a:pt x="810" y="3819"/>
                      <a:pt x="754" y="3705"/>
                    </a:cubicBezTo>
                    <a:cubicBezTo>
                      <a:pt x="274" y="2727"/>
                      <a:pt x="426" y="1846"/>
                      <a:pt x="1200" y="1083"/>
                    </a:cubicBezTo>
                    <a:cubicBezTo>
                      <a:pt x="1604" y="685"/>
                      <a:pt x="2153" y="475"/>
                      <a:pt x="2700" y="475"/>
                    </a:cubicBezTo>
                    <a:cubicBezTo>
                      <a:pt x="3101" y="475"/>
                      <a:pt x="3501" y="587"/>
                      <a:pt x="3843" y="821"/>
                    </a:cubicBezTo>
                    <a:cubicBezTo>
                      <a:pt x="4112" y="1004"/>
                      <a:pt x="4342" y="1248"/>
                      <a:pt x="4579" y="1475"/>
                    </a:cubicBezTo>
                    <a:cubicBezTo>
                      <a:pt x="4633" y="1528"/>
                      <a:pt x="4680" y="1554"/>
                      <a:pt x="4725" y="1554"/>
                    </a:cubicBezTo>
                    <a:cubicBezTo>
                      <a:pt x="4771" y="1554"/>
                      <a:pt x="4815" y="1527"/>
                      <a:pt x="4864" y="1472"/>
                    </a:cubicBezTo>
                    <a:cubicBezTo>
                      <a:pt x="4969" y="1356"/>
                      <a:pt x="5085" y="1248"/>
                      <a:pt x="5196" y="1137"/>
                    </a:cubicBezTo>
                    <a:cubicBezTo>
                      <a:pt x="5616" y="713"/>
                      <a:pt x="6110" y="480"/>
                      <a:pt x="6675" y="480"/>
                    </a:cubicBezTo>
                    <a:cubicBezTo>
                      <a:pt x="6777" y="480"/>
                      <a:pt x="6882" y="488"/>
                      <a:pt x="6989" y="503"/>
                    </a:cubicBezTo>
                    <a:cubicBezTo>
                      <a:pt x="7889" y="636"/>
                      <a:pt x="8526" y="1129"/>
                      <a:pt x="8845" y="1997"/>
                    </a:cubicBezTo>
                    <a:cubicBezTo>
                      <a:pt x="8996" y="2403"/>
                      <a:pt x="8992" y="2818"/>
                      <a:pt x="8881" y="3234"/>
                    </a:cubicBezTo>
                    <a:cubicBezTo>
                      <a:pt x="8863" y="3304"/>
                      <a:pt x="8831" y="3380"/>
                      <a:pt x="8937" y="3415"/>
                    </a:cubicBezTo>
                    <a:cubicBezTo>
                      <a:pt x="8986" y="3431"/>
                      <a:pt x="9032" y="3439"/>
                      <a:pt x="9074" y="3439"/>
                    </a:cubicBezTo>
                    <a:cubicBezTo>
                      <a:pt x="9214" y="3439"/>
                      <a:pt x="9312" y="3351"/>
                      <a:pt x="9342" y="3185"/>
                    </a:cubicBezTo>
                    <a:cubicBezTo>
                      <a:pt x="9533" y="2117"/>
                      <a:pt x="9208" y="1235"/>
                      <a:pt x="8361" y="565"/>
                    </a:cubicBezTo>
                    <a:cubicBezTo>
                      <a:pt x="7890" y="192"/>
                      <a:pt x="7372" y="1"/>
                      <a:pt x="68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074;p70"/>
              <p:cNvSpPr/>
              <p:nvPr/>
            </p:nvSpPr>
            <p:spPr>
              <a:xfrm>
                <a:off x="2646689" y="2029577"/>
                <a:ext cx="209635" cy="111310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3476" extrusionOk="0">
                    <a:moveTo>
                      <a:pt x="6296" y="1"/>
                    </a:moveTo>
                    <a:cubicBezTo>
                      <a:pt x="6105" y="1"/>
                      <a:pt x="5939" y="35"/>
                      <a:pt x="5779" y="200"/>
                    </a:cubicBezTo>
                    <a:cubicBezTo>
                      <a:pt x="4939" y="1070"/>
                      <a:pt x="4076" y="1918"/>
                      <a:pt x="3221" y="2773"/>
                    </a:cubicBezTo>
                    <a:cubicBezTo>
                      <a:pt x="3142" y="2852"/>
                      <a:pt x="3099" y="2892"/>
                      <a:pt x="3057" y="2892"/>
                    </a:cubicBezTo>
                    <a:cubicBezTo>
                      <a:pt x="3014" y="2892"/>
                      <a:pt x="2972" y="2853"/>
                      <a:pt x="2895" y="2776"/>
                    </a:cubicBezTo>
                    <a:cubicBezTo>
                      <a:pt x="2181" y="2062"/>
                      <a:pt x="1459" y="1355"/>
                      <a:pt x="759" y="628"/>
                    </a:cubicBezTo>
                    <a:cubicBezTo>
                      <a:pt x="607" y="470"/>
                      <a:pt x="448" y="439"/>
                      <a:pt x="283" y="439"/>
                    </a:cubicBezTo>
                    <a:cubicBezTo>
                      <a:pt x="196" y="439"/>
                      <a:pt x="108" y="447"/>
                      <a:pt x="18" y="450"/>
                    </a:cubicBezTo>
                    <a:cubicBezTo>
                      <a:pt x="12" y="464"/>
                      <a:pt x="6" y="478"/>
                      <a:pt x="0" y="493"/>
                    </a:cubicBezTo>
                    <a:cubicBezTo>
                      <a:pt x="34" y="530"/>
                      <a:pt x="66" y="570"/>
                      <a:pt x="102" y="606"/>
                    </a:cubicBezTo>
                    <a:cubicBezTo>
                      <a:pt x="1039" y="1534"/>
                      <a:pt x="1977" y="2462"/>
                      <a:pt x="2912" y="3393"/>
                    </a:cubicBezTo>
                    <a:cubicBezTo>
                      <a:pt x="2966" y="3446"/>
                      <a:pt x="3011" y="3475"/>
                      <a:pt x="3058" y="3475"/>
                    </a:cubicBezTo>
                    <a:cubicBezTo>
                      <a:pt x="3101" y="3475"/>
                      <a:pt x="3144" y="3451"/>
                      <a:pt x="3196" y="3399"/>
                    </a:cubicBezTo>
                    <a:cubicBezTo>
                      <a:pt x="4273" y="2314"/>
                      <a:pt x="5354" y="1233"/>
                      <a:pt x="6433" y="150"/>
                    </a:cubicBezTo>
                    <a:cubicBezTo>
                      <a:pt x="6467" y="117"/>
                      <a:pt x="6494" y="76"/>
                      <a:pt x="6547" y="11"/>
                    </a:cubicBezTo>
                    <a:cubicBezTo>
                      <a:pt x="6458" y="6"/>
                      <a:pt x="6375" y="1"/>
                      <a:pt x="6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075;p70"/>
              <p:cNvSpPr/>
              <p:nvPr/>
            </p:nvSpPr>
            <p:spPr>
              <a:xfrm>
                <a:off x="2850176" y="1764463"/>
                <a:ext cx="90489" cy="59434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1856" extrusionOk="0">
                    <a:moveTo>
                      <a:pt x="2213" y="441"/>
                    </a:moveTo>
                    <a:cubicBezTo>
                      <a:pt x="2328" y="441"/>
                      <a:pt x="2384" y="499"/>
                      <a:pt x="2385" y="614"/>
                    </a:cubicBezTo>
                    <a:cubicBezTo>
                      <a:pt x="2385" y="818"/>
                      <a:pt x="2383" y="1022"/>
                      <a:pt x="2386" y="1227"/>
                    </a:cubicBezTo>
                    <a:cubicBezTo>
                      <a:pt x="2387" y="1357"/>
                      <a:pt x="2327" y="1416"/>
                      <a:pt x="2198" y="1416"/>
                    </a:cubicBezTo>
                    <a:cubicBezTo>
                      <a:pt x="2197" y="1416"/>
                      <a:pt x="2196" y="1416"/>
                      <a:pt x="2195" y="1416"/>
                    </a:cubicBezTo>
                    <a:cubicBezTo>
                      <a:pt x="2065" y="1415"/>
                      <a:pt x="1934" y="1415"/>
                      <a:pt x="1803" y="1415"/>
                    </a:cubicBezTo>
                    <a:cubicBezTo>
                      <a:pt x="1673" y="1415"/>
                      <a:pt x="1542" y="1415"/>
                      <a:pt x="1412" y="1415"/>
                    </a:cubicBezTo>
                    <a:cubicBezTo>
                      <a:pt x="1372" y="1416"/>
                      <a:pt x="1333" y="1416"/>
                      <a:pt x="1294" y="1416"/>
                    </a:cubicBezTo>
                    <a:cubicBezTo>
                      <a:pt x="1194" y="1416"/>
                      <a:pt x="1094" y="1415"/>
                      <a:pt x="994" y="1415"/>
                    </a:cubicBezTo>
                    <a:cubicBezTo>
                      <a:pt x="888" y="1415"/>
                      <a:pt x="781" y="1416"/>
                      <a:pt x="675" y="1417"/>
                    </a:cubicBezTo>
                    <a:cubicBezTo>
                      <a:pt x="673" y="1417"/>
                      <a:pt x="670" y="1417"/>
                      <a:pt x="668" y="1417"/>
                    </a:cubicBezTo>
                    <a:cubicBezTo>
                      <a:pt x="528" y="1417"/>
                      <a:pt x="464" y="1356"/>
                      <a:pt x="468" y="1211"/>
                    </a:cubicBezTo>
                    <a:cubicBezTo>
                      <a:pt x="473" y="1012"/>
                      <a:pt x="470" y="814"/>
                      <a:pt x="470" y="615"/>
                    </a:cubicBezTo>
                    <a:cubicBezTo>
                      <a:pt x="470" y="498"/>
                      <a:pt x="528" y="441"/>
                      <a:pt x="643" y="441"/>
                    </a:cubicBezTo>
                    <a:lnTo>
                      <a:pt x="2210" y="441"/>
                    </a:lnTo>
                    <a:cubicBezTo>
                      <a:pt x="2211" y="441"/>
                      <a:pt x="2212" y="441"/>
                      <a:pt x="2213" y="441"/>
                    </a:cubicBezTo>
                    <a:close/>
                    <a:moveTo>
                      <a:pt x="1415" y="1"/>
                    </a:moveTo>
                    <a:cubicBezTo>
                      <a:pt x="1020" y="1"/>
                      <a:pt x="625" y="1"/>
                      <a:pt x="231" y="2"/>
                    </a:cubicBezTo>
                    <a:cubicBezTo>
                      <a:pt x="32" y="2"/>
                      <a:pt x="3" y="31"/>
                      <a:pt x="2" y="230"/>
                    </a:cubicBezTo>
                    <a:cubicBezTo>
                      <a:pt x="1" y="696"/>
                      <a:pt x="1" y="1163"/>
                      <a:pt x="2" y="1629"/>
                    </a:cubicBezTo>
                    <a:cubicBezTo>
                      <a:pt x="3" y="1827"/>
                      <a:pt x="31" y="1853"/>
                      <a:pt x="233" y="1854"/>
                    </a:cubicBezTo>
                    <a:cubicBezTo>
                      <a:pt x="364" y="1855"/>
                      <a:pt x="494" y="1855"/>
                      <a:pt x="625" y="1855"/>
                    </a:cubicBezTo>
                    <a:cubicBezTo>
                      <a:pt x="887" y="1855"/>
                      <a:pt x="1148" y="1854"/>
                      <a:pt x="1410" y="1854"/>
                    </a:cubicBezTo>
                    <a:cubicBezTo>
                      <a:pt x="1639" y="1854"/>
                      <a:pt x="1869" y="1854"/>
                      <a:pt x="2099" y="1854"/>
                    </a:cubicBezTo>
                    <a:cubicBezTo>
                      <a:pt x="2272" y="1854"/>
                      <a:pt x="2445" y="1854"/>
                      <a:pt x="2617" y="1855"/>
                    </a:cubicBezTo>
                    <a:cubicBezTo>
                      <a:pt x="2620" y="1855"/>
                      <a:pt x="2622" y="1855"/>
                      <a:pt x="2625" y="1855"/>
                    </a:cubicBezTo>
                    <a:cubicBezTo>
                      <a:pt x="2765" y="1855"/>
                      <a:pt x="2826" y="1795"/>
                      <a:pt x="2825" y="1650"/>
                    </a:cubicBezTo>
                    <a:cubicBezTo>
                      <a:pt x="2820" y="1173"/>
                      <a:pt x="2825" y="697"/>
                      <a:pt x="2823" y="220"/>
                    </a:cubicBezTo>
                    <a:cubicBezTo>
                      <a:pt x="2822" y="33"/>
                      <a:pt x="2791" y="2"/>
                      <a:pt x="2599" y="2"/>
                    </a:cubicBezTo>
                    <a:cubicBezTo>
                      <a:pt x="2204" y="1"/>
                      <a:pt x="1810" y="1"/>
                      <a:pt x="1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076;p70"/>
              <p:cNvSpPr/>
              <p:nvPr/>
            </p:nvSpPr>
            <p:spPr>
              <a:xfrm>
                <a:off x="2549412" y="2172526"/>
                <a:ext cx="103777" cy="44351"/>
              </a:xfrm>
              <a:custGeom>
                <a:avLst/>
                <a:gdLst/>
                <a:ahLst/>
                <a:cxnLst/>
                <a:rect l="l" t="t" r="r" b="b"/>
                <a:pathLst>
                  <a:path w="3241" h="1385" extrusionOk="0">
                    <a:moveTo>
                      <a:pt x="1620" y="439"/>
                    </a:moveTo>
                    <a:cubicBezTo>
                      <a:pt x="1939" y="439"/>
                      <a:pt x="2257" y="439"/>
                      <a:pt x="2576" y="440"/>
                    </a:cubicBezTo>
                    <a:cubicBezTo>
                      <a:pt x="2773" y="440"/>
                      <a:pt x="2799" y="475"/>
                      <a:pt x="2799" y="691"/>
                    </a:cubicBezTo>
                    <a:cubicBezTo>
                      <a:pt x="2799" y="907"/>
                      <a:pt x="2773" y="942"/>
                      <a:pt x="2578" y="944"/>
                    </a:cubicBezTo>
                    <a:cubicBezTo>
                      <a:pt x="2472" y="945"/>
                      <a:pt x="2365" y="945"/>
                      <a:pt x="2259" y="945"/>
                    </a:cubicBezTo>
                    <a:cubicBezTo>
                      <a:pt x="2046" y="945"/>
                      <a:pt x="1834" y="944"/>
                      <a:pt x="1621" y="944"/>
                    </a:cubicBezTo>
                    <a:cubicBezTo>
                      <a:pt x="1409" y="944"/>
                      <a:pt x="1196" y="945"/>
                      <a:pt x="984" y="945"/>
                    </a:cubicBezTo>
                    <a:cubicBezTo>
                      <a:pt x="877" y="945"/>
                      <a:pt x="771" y="945"/>
                      <a:pt x="665" y="944"/>
                    </a:cubicBezTo>
                    <a:cubicBezTo>
                      <a:pt x="469" y="942"/>
                      <a:pt x="441" y="908"/>
                      <a:pt x="441" y="693"/>
                    </a:cubicBezTo>
                    <a:cubicBezTo>
                      <a:pt x="441" y="476"/>
                      <a:pt x="469" y="440"/>
                      <a:pt x="663" y="440"/>
                    </a:cubicBezTo>
                    <a:cubicBezTo>
                      <a:pt x="982" y="439"/>
                      <a:pt x="1301" y="439"/>
                      <a:pt x="1620" y="439"/>
                    </a:cubicBezTo>
                    <a:close/>
                    <a:moveTo>
                      <a:pt x="2546" y="0"/>
                    </a:moveTo>
                    <a:cubicBezTo>
                      <a:pt x="2243" y="0"/>
                      <a:pt x="1940" y="1"/>
                      <a:pt x="1636" y="1"/>
                    </a:cubicBezTo>
                    <a:cubicBezTo>
                      <a:pt x="1367" y="1"/>
                      <a:pt x="1098" y="1"/>
                      <a:pt x="829" y="1"/>
                    </a:cubicBezTo>
                    <a:cubicBezTo>
                      <a:pt x="628" y="1"/>
                      <a:pt x="426" y="1"/>
                      <a:pt x="224" y="2"/>
                    </a:cubicBezTo>
                    <a:cubicBezTo>
                      <a:pt x="36" y="2"/>
                      <a:pt x="7" y="34"/>
                      <a:pt x="4" y="224"/>
                    </a:cubicBezTo>
                    <a:cubicBezTo>
                      <a:pt x="2" y="538"/>
                      <a:pt x="8" y="854"/>
                      <a:pt x="2" y="1168"/>
                    </a:cubicBezTo>
                    <a:cubicBezTo>
                      <a:pt x="0" y="1320"/>
                      <a:pt x="61" y="1384"/>
                      <a:pt x="216" y="1384"/>
                    </a:cubicBezTo>
                    <a:cubicBezTo>
                      <a:pt x="684" y="1383"/>
                      <a:pt x="1152" y="1382"/>
                      <a:pt x="1620" y="1382"/>
                    </a:cubicBezTo>
                    <a:cubicBezTo>
                      <a:pt x="2088" y="1382"/>
                      <a:pt x="2556" y="1383"/>
                      <a:pt x="3024" y="1384"/>
                    </a:cubicBezTo>
                    <a:cubicBezTo>
                      <a:pt x="3180" y="1384"/>
                      <a:pt x="3240" y="1321"/>
                      <a:pt x="3238" y="1168"/>
                    </a:cubicBezTo>
                    <a:cubicBezTo>
                      <a:pt x="3233" y="859"/>
                      <a:pt x="3238" y="550"/>
                      <a:pt x="3236" y="240"/>
                    </a:cubicBezTo>
                    <a:cubicBezTo>
                      <a:pt x="3235" y="31"/>
                      <a:pt x="3207" y="2"/>
                      <a:pt x="3001" y="1"/>
                    </a:cubicBezTo>
                    <a:cubicBezTo>
                      <a:pt x="2850" y="1"/>
                      <a:pt x="2698" y="0"/>
                      <a:pt x="2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077;p70"/>
              <p:cNvSpPr/>
              <p:nvPr/>
            </p:nvSpPr>
            <p:spPr>
              <a:xfrm>
                <a:off x="2670256" y="2172558"/>
                <a:ext cx="44124" cy="44223"/>
              </a:xfrm>
              <a:custGeom>
                <a:avLst/>
                <a:gdLst/>
                <a:ahLst/>
                <a:cxnLst/>
                <a:rect l="l" t="t" r="r" b="b"/>
                <a:pathLst>
                  <a:path w="1378" h="1381" extrusionOk="0">
                    <a:moveTo>
                      <a:pt x="681" y="438"/>
                    </a:moveTo>
                    <a:cubicBezTo>
                      <a:pt x="685" y="438"/>
                      <a:pt x="688" y="438"/>
                      <a:pt x="692" y="438"/>
                    </a:cubicBezTo>
                    <a:cubicBezTo>
                      <a:pt x="911" y="438"/>
                      <a:pt x="940" y="469"/>
                      <a:pt x="940" y="695"/>
                    </a:cubicBezTo>
                    <a:cubicBezTo>
                      <a:pt x="940" y="914"/>
                      <a:pt x="909" y="944"/>
                      <a:pt x="684" y="944"/>
                    </a:cubicBezTo>
                    <a:cubicBezTo>
                      <a:pt x="464" y="943"/>
                      <a:pt x="435" y="912"/>
                      <a:pt x="435" y="687"/>
                    </a:cubicBezTo>
                    <a:cubicBezTo>
                      <a:pt x="436" y="471"/>
                      <a:pt x="465" y="438"/>
                      <a:pt x="681" y="438"/>
                    </a:cubicBezTo>
                    <a:close/>
                    <a:moveTo>
                      <a:pt x="1194" y="0"/>
                    </a:moveTo>
                    <a:cubicBezTo>
                      <a:pt x="1193" y="0"/>
                      <a:pt x="1192" y="0"/>
                      <a:pt x="1191" y="0"/>
                    </a:cubicBezTo>
                    <a:cubicBezTo>
                      <a:pt x="1107" y="1"/>
                      <a:pt x="1023" y="2"/>
                      <a:pt x="940" y="2"/>
                    </a:cubicBezTo>
                    <a:cubicBezTo>
                      <a:pt x="856" y="2"/>
                      <a:pt x="772" y="1"/>
                      <a:pt x="689" y="1"/>
                    </a:cubicBezTo>
                    <a:lnTo>
                      <a:pt x="171" y="1"/>
                    </a:lnTo>
                    <a:cubicBezTo>
                      <a:pt x="65" y="1"/>
                      <a:pt x="1" y="48"/>
                      <a:pt x="1" y="160"/>
                    </a:cubicBezTo>
                    <a:cubicBezTo>
                      <a:pt x="0" y="517"/>
                      <a:pt x="0" y="872"/>
                      <a:pt x="1" y="1229"/>
                    </a:cubicBezTo>
                    <a:cubicBezTo>
                      <a:pt x="2" y="1332"/>
                      <a:pt x="62" y="1379"/>
                      <a:pt x="162" y="1379"/>
                    </a:cubicBezTo>
                    <a:cubicBezTo>
                      <a:pt x="512" y="1380"/>
                      <a:pt x="862" y="1380"/>
                      <a:pt x="1212" y="1380"/>
                    </a:cubicBezTo>
                    <a:cubicBezTo>
                      <a:pt x="1322" y="1380"/>
                      <a:pt x="1376" y="1324"/>
                      <a:pt x="1376" y="1214"/>
                    </a:cubicBezTo>
                    <a:cubicBezTo>
                      <a:pt x="1376" y="869"/>
                      <a:pt x="1375" y="523"/>
                      <a:pt x="1377" y="178"/>
                    </a:cubicBezTo>
                    <a:cubicBezTo>
                      <a:pt x="1377" y="52"/>
                      <a:pt x="1312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078;p70"/>
              <p:cNvSpPr/>
              <p:nvPr/>
            </p:nvSpPr>
            <p:spPr>
              <a:xfrm>
                <a:off x="2549412" y="1763567"/>
                <a:ext cx="14153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442" h="467" extrusionOk="0">
                    <a:moveTo>
                      <a:pt x="219" y="1"/>
                    </a:moveTo>
                    <a:cubicBezTo>
                      <a:pt x="43" y="1"/>
                      <a:pt x="6" y="37"/>
                      <a:pt x="3" y="217"/>
                    </a:cubicBezTo>
                    <a:cubicBezTo>
                      <a:pt x="0" y="423"/>
                      <a:pt x="33" y="463"/>
                      <a:pt x="210" y="466"/>
                    </a:cubicBezTo>
                    <a:cubicBezTo>
                      <a:pt x="217" y="467"/>
                      <a:pt x="224" y="467"/>
                      <a:pt x="230" y="467"/>
                    </a:cubicBezTo>
                    <a:cubicBezTo>
                      <a:pt x="404" y="467"/>
                      <a:pt x="438" y="426"/>
                      <a:pt x="440" y="242"/>
                    </a:cubicBezTo>
                    <a:cubicBezTo>
                      <a:pt x="441" y="38"/>
                      <a:pt x="409" y="2"/>
                      <a:pt x="227" y="1"/>
                    </a:cubicBezTo>
                    <a:cubicBezTo>
                      <a:pt x="225" y="1"/>
                      <a:pt x="222" y="1"/>
                      <a:pt x="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079;p70"/>
              <p:cNvSpPr/>
              <p:nvPr/>
            </p:nvSpPr>
            <p:spPr>
              <a:xfrm>
                <a:off x="2578678" y="1763567"/>
                <a:ext cx="14089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67" extrusionOk="0">
                    <a:moveTo>
                      <a:pt x="220" y="1"/>
                    </a:moveTo>
                    <a:cubicBezTo>
                      <a:pt x="39" y="1"/>
                      <a:pt x="5" y="36"/>
                      <a:pt x="3" y="222"/>
                    </a:cubicBezTo>
                    <a:cubicBezTo>
                      <a:pt x="0" y="428"/>
                      <a:pt x="31" y="464"/>
                      <a:pt x="213" y="466"/>
                    </a:cubicBezTo>
                    <a:cubicBezTo>
                      <a:pt x="215" y="466"/>
                      <a:pt x="218" y="466"/>
                      <a:pt x="220" y="466"/>
                    </a:cubicBezTo>
                    <a:cubicBezTo>
                      <a:pt x="402" y="466"/>
                      <a:pt x="438" y="428"/>
                      <a:pt x="438" y="237"/>
                    </a:cubicBezTo>
                    <a:cubicBezTo>
                      <a:pt x="439" y="38"/>
                      <a:pt x="404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13" name="Google Shape;2139;p70"/>
          <p:cNvCxnSpPr>
            <a:stCxn id="97" idx="2"/>
            <a:endCxn id="96" idx="3"/>
          </p:cNvCxnSpPr>
          <p:nvPr/>
        </p:nvCxnSpPr>
        <p:spPr>
          <a:xfrm rot="5400000">
            <a:off x="3643174" y="3258401"/>
            <a:ext cx="288598" cy="1237700"/>
          </a:xfrm>
          <a:prstGeom prst="bentConnector2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416" b="2574"/>
          <a:stretch/>
        </p:blipFill>
        <p:spPr>
          <a:xfrm>
            <a:off x="4845812" y="2460256"/>
            <a:ext cx="814370" cy="780748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7" t="40012" r="16193" b="5198"/>
          <a:stretch/>
        </p:blipFill>
        <p:spPr>
          <a:xfrm>
            <a:off x="4100681" y="729405"/>
            <a:ext cx="765156" cy="78052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4" t="10969" r="10832" b="31511"/>
          <a:stretch/>
        </p:blipFill>
        <p:spPr>
          <a:xfrm>
            <a:off x="4039320" y="3063943"/>
            <a:ext cx="728727" cy="7796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3167" y="1946791"/>
            <a:ext cx="27695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Tsabita</a:t>
            </a:r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Hasya</a:t>
            </a:r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Aulia</a:t>
            </a:r>
            <a:endParaRPr lang="en-US" sz="1200" dirty="0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98264" y="293774"/>
            <a:ext cx="27695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Muhammad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Galang</a:t>
            </a:r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Munawir</a:t>
            </a:r>
            <a:endParaRPr lang="en-US" sz="1200" dirty="0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5739457" y="2220265"/>
            <a:ext cx="27695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Muhammad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Rizki</a:t>
            </a:r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 Bahtiar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585375" y="3353302"/>
            <a:ext cx="27695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Bayu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Suhara</a:t>
            </a:r>
            <a:endParaRPr lang="en-US" sz="1200" dirty="0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  <a:p>
            <a:pPr lvl="0" algn="r"/>
            <a:endParaRPr lang="en-US" sz="1200" dirty="0">
              <a:solidFill>
                <a:schemeClr val="accent3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739457" y="895163"/>
            <a:ext cx="27695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Anggie </a:t>
            </a:r>
            <a:r>
              <a:rPr lang="en-US" sz="1200" dirty="0" err="1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Tsania</a:t>
            </a:r>
            <a:r>
              <a:rPr lang="en-US" sz="1200" dirty="0">
                <a:solidFill>
                  <a:schemeClr val="accent3"/>
                </a:solidFill>
                <a:latin typeface="Lexend"/>
                <a:ea typeface="Lexend"/>
                <a:cs typeface="Lexend"/>
                <a:sym typeface="Lexend"/>
              </a:rPr>
              <a:t> Maharani</a:t>
            </a:r>
          </a:p>
        </p:txBody>
      </p:sp>
      <p:sp>
        <p:nvSpPr>
          <p:cNvPr id="140" name="Google Shape;2134;p70"/>
          <p:cNvSpPr txBox="1"/>
          <p:nvPr/>
        </p:nvSpPr>
        <p:spPr>
          <a:xfrm>
            <a:off x="722181" y="3819914"/>
            <a:ext cx="31679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-228600">
              <a:buAutoNum type="arabicPeriod"/>
            </a:pPr>
            <a:r>
              <a:rPr lang="en-US" sz="1050" b="1" dirty="0"/>
              <a:t>Use Case Scenario(</a:t>
            </a:r>
            <a:r>
              <a:rPr lang="en-US" sz="1050" b="1" dirty="0" err="1"/>
              <a:t>Rancangan</a:t>
            </a:r>
            <a:r>
              <a:rPr lang="en-US" sz="1050" b="1" dirty="0"/>
              <a:t>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97B82-707F-F833-5E06-2C269AACD9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21" r="8171"/>
          <a:stretch/>
        </p:blipFill>
        <p:spPr>
          <a:xfrm>
            <a:off x="3812067" y="1946791"/>
            <a:ext cx="716388" cy="7440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70;p52"/>
          <p:cNvSpPr txBox="1">
            <a:spLocks noGrp="1"/>
          </p:cNvSpPr>
          <p:nvPr>
            <p:ph type="title"/>
          </p:nvPr>
        </p:nvSpPr>
        <p:spPr>
          <a:xfrm>
            <a:off x="102780" y="250715"/>
            <a:ext cx="672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dirty="0" err="1"/>
              <a:t>Rencana</a:t>
            </a:r>
            <a:r>
              <a:rPr lang="en-US" dirty="0"/>
              <a:t> </a:t>
            </a:r>
            <a:r>
              <a:rPr lang="en-US" dirty="0" err="1"/>
              <a:t>Implementasi</a:t>
            </a:r>
            <a:endParaRPr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2880" y="1661918"/>
            <a:ext cx="88696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Melanjutkan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bahasa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pemrograman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Dart  </a:t>
            </a:r>
            <a:r>
              <a:rPr kumimoji="0" lang="en-US" sz="11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menggunakan</a:t>
            </a:r>
            <a:r>
              <a:rPr kumimoji="0" 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flutter.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Perbaikan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Pada Tampilan Aplikasi yang </a:t>
            </a: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masih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belum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sempurna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dan </a:t>
            </a: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lanjutan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 Unicode MS" panose="020B0604020202020204" pitchFamily="34" charset="-128"/>
              </a:rPr>
              <a:t>pengerjaan</a:t>
            </a:r>
            <a:r>
              <a:rPr lang="en-US" sz="1100" dirty="0">
                <a:solidFill>
                  <a:schemeClr val="tx1"/>
                </a:solidFill>
                <a:latin typeface="Arial Unicode MS" panose="020B0604020202020204" pitchFamily="34" charset="-128"/>
              </a:rPr>
              <a:t> Backend</a:t>
            </a:r>
            <a:r>
              <a:rPr kumimoji="0" lang="en-US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</a:t>
            </a:r>
            <a:endParaRPr kumimoji="0" 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326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20544" y="249141"/>
            <a:ext cx="3102519" cy="576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Dokumentasi</a:t>
            </a:r>
            <a:endParaRPr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90FAD-6D9F-E423-669F-94B02AA99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14" y="895253"/>
            <a:ext cx="2999330" cy="3999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57769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1959358" y="2308766"/>
            <a:ext cx="5132041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/>
              <a:t>Terima</a:t>
            </a:r>
            <a:r>
              <a:rPr lang="en-US" sz="4000" dirty="0"/>
              <a:t> </a:t>
            </a:r>
            <a:r>
              <a:rPr lang="en-US" sz="4000" dirty="0" err="1"/>
              <a:t>Kasih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2838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600" y="1323400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241" y="1561600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Spesifikasi</a:t>
            </a:r>
            <a:r>
              <a:rPr lang="en-US" dirty="0"/>
              <a:t> </a:t>
            </a:r>
            <a:r>
              <a:rPr lang="en-US" dirty="0" err="1"/>
              <a:t>Sistem</a:t>
            </a:r>
            <a:endParaRPr dirty="0"/>
          </a:p>
        </p:txBody>
      </p:sp>
      <p:sp>
        <p:nvSpPr>
          <p:cNvPr id="715" name="Google Shape;715;p47"/>
          <p:cNvSpPr txBox="1">
            <a:spLocks noGrp="1"/>
          </p:cNvSpPr>
          <p:nvPr>
            <p:ph type="subTitle" idx="1"/>
          </p:nvPr>
        </p:nvSpPr>
        <p:spPr>
          <a:xfrm>
            <a:off x="2233950" y="3316250"/>
            <a:ext cx="4676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Deskripsi</a:t>
            </a:r>
            <a:r>
              <a:rPr lang="en-US" dirty="0"/>
              <a:t> Umum</a:t>
            </a:r>
            <a:endParaRPr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8"/>
          <p:cNvSpPr txBox="1">
            <a:spLocks noGrp="1"/>
          </p:cNvSpPr>
          <p:nvPr>
            <p:ph type="title"/>
          </p:nvPr>
        </p:nvSpPr>
        <p:spPr>
          <a:xfrm>
            <a:off x="-453700" y="881562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Deskripsi Umum</a:t>
            </a:r>
            <a:endParaRPr sz="3200" dirty="0"/>
          </a:p>
        </p:txBody>
      </p:sp>
      <p:sp>
        <p:nvSpPr>
          <p:cNvPr id="722" name="Google Shape;722;p48"/>
          <p:cNvSpPr txBox="1">
            <a:spLocks noGrp="1"/>
          </p:cNvSpPr>
          <p:nvPr>
            <p:ph type="subTitle" idx="1"/>
          </p:nvPr>
        </p:nvSpPr>
        <p:spPr>
          <a:xfrm>
            <a:off x="127721" y="1589519"/>
            <a:ext cx="8699619" cy="2948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 Aplikasi Mobile Robot Angry Froggie merupakan Aplikasi mobile untuk </a:t>
            </a:r>
            <a:r>
              <a:rPr lang="en-US" dirty="0" err="1"/>
              <a:t>mengendalikan</a:t>
            </a:r>
            <a:r>
              <a:rPr lang="en-US" dirty="0"/>
              <a:t> fitur-fitur yang </a:t>
            </a:r>
            <a:r>
              <a:rPr lang="en-US" dirty="0" err="1"/>
              <a:t>ada</a:t>
            </a:r>
            <a:r>
              <a:rPr lang="en-US" dirty="0"/>
              <a:t> pada robot Angry Froggie. Pada robot terdapat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WiFi</a:t>
            </a:r>
            <a:r>
              <a:rPr lang="en-US" dirty="0"/>
              <a:t> ESP8266 yang dapat </a:t>
            </a:r>
            <a:r>
              <a:rPr lang="en-US" dirty="0" err="1"/>
              <a:t>mengirimkan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robot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juga</a:t>
            </a:r>
            <a:r>
              <a:rPr lang="en-US" dirty="0"/>
              <a:t> menerima data </a:t>
            </a:r>
            <a:r>
              <a:rPr lang="en-US" dirty="0" err="1"/>
              <a:t>dari</a:t>
            </a:r>
            <a:r>
              <a:rPr lang="en-US" dirty="0"/>
              <a:t> smartphone. Beberapa fitur pada aplikasi mobile adalah: </a:t>
            </a:r>
          </a:p>
          <a:p>
            <a:pPr marL="0" lvl="0" indent="0"/>
            <a:endParaRPr lang="en-US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 err="1"/>
              <a:t>Koneksi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hardware ESP8266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Fitur remote control untuk </a:t>
            </a:r>
            <a:r>
              <a:rPr lang="en-US" dirty="0" err="1"/>
              <a:t>menggerakkan</a:t>
            </a:r>
            <a:r>
              <a:rPr lang="en-US" dirty="0"/>
              <a:t> robot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sesuai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robot: - </a:t>
            </a:r>
            <a:r>
              <a:rPr lang="en-US" dirty="0" err="1"/>
              <a:t>Mengikuti</a:t>
            </a:r>
            <a:r>
              <a:rPr lang="en-US" dirty="0"/>
              <a:t> garis - </a:t>
            </a:r>
            <a:r>
              <a:rPr lang="en-US" dirty="0" err="1"/>
              <a:t>Menghindari</a:t>
            </a:r>
            <a:r>
              <a:rPr lang="en-US" dirty="0"/>
              <a:t> </a:t>
            </a:r>
            <a:r>
              <a:rPr lang="en-US" dirty="0" err="1"/>
              <a:t>halangan</a:t>
            </a:r>
            <a:r>
              <a:rPr lang="en-US" dirty="0"/>
              <a:t> - </a:t>
            </a:r>
            <a:r>
              <a:rPr lang="en-US" dirty="0" err="1"/>
              <a:t>Menghasilkan</a:t>
            </a:r>
            <a:r>
              <a:rPr lang="en-US" dirty="0"/>
              <a:t> suara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/>
              <a:t>Menampilkan</a:t>
            </a:r>
            <a:r>
              <a:rPr lang="en-US" dirty="0"/>
              <a:t> atau Monitoring data sensor: - Sensor </a:t>
            </a:r>
            <a:r>
              <a:rPr lang="en-US" dirty="0" err="1"/>
              <a:t>Jarak</a:t>
            </a:r>
            <a:r>
              <a:rPr lang="en-US" dirty="0"/>
              <a:t> - Sensor garis - Data Port Serial.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3" name="Google Shape;723;p48"/>
          <p:cNvGrpSpPr/>
          <p:nvPr/>
        </p:nvGrpSpPr>
        <p:grpSpPr>
          <a:xfrm>
            <a:off x="5133443" y="803360"/>
            <a:ext cx="2192241" cy="499102"/>
            <a:chOff x="6678158" y="372830"/>
            <a:chExt cx="2192241" cy="499102"/>
          </a:xfrm>
        </p:grpSpPr>
        <p:sp>
          <p:nvSpPr>
            <p:cNvPr id="724" name="Google Shape;724;p48"/>
            <p:cNvSpPr/>
            <p:nvPr/>
          </p:nvSpPr>
          <p:spPr>
            <a:xfrm rot="6408312">
              <a:off x="8562447" y="406609"/>
              <a:ext cx="274172" cy="274172"/>
            </a:xfrm>
            <a:custGeom>
              <a:avLst/>
              <a:gdLst/>
              <a:ahLst/>
              <a:cxnLst/>
              <a:rect l="l" t="t" r="r" b="b"/>
              <a:pathLst>
                <a:path w="4064" h="4064" extrusionOk="0">
                  <a:moveTo>
                    <a:pt x="2032" y="1"/>
                  </a:moveTo>
                  <a:cubicBezTo>
                    <a:pt x="911" y="1"/>
                    <a:pt x="1" y="910"/>
                    <a:pt x="1" y="2032"/>
                  </a:cubicBezTo>
                  <a:cubicBezTo>
                    <a:pt x="1" y="3153"/>
                    <a:pt x="911" y="4063"/>
                    <a:pt x="2032" y="4063"/>
                  </a:cubicBezTo>
                  <a:cubicBezTo>
                    <a:pt x="3154" y="4063"/>
                    <a:pt x="4063" y="3153"/>
                    <a:pt x="4063" y="2032"/>
                  </a:cubicBezTo>
                  <a:cubicBezTo>
                    <a:pt x="4063" y="910"/>
                    <a:pt x="3154" y="1"/>
                    <a:pt x="2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8"/>
            <p:cNvSpPr/>
            <p:nvPr/>
          </p:nvSpPr>
          <p:spPr>
            <a:xfrm rot="6408312">
              <a:off x="8268601" y="449140"/>
              <a:ext cx="205562" cy="205629"/>
            </a:xfrm>
            <a:custGeom>
              <a:avLst/>
              <a:gdLst/>
              <a:ahLst/>
              <a:cxnLst/>
              <a:rect l="l" t="t" r="r" b="b"/>
              <a:pathLst>
                <a:path w="3047" h="3048" extrusionOk="0">
                  <a:moveTo>
                    <a:pt x="1523" y="1"/>
                  </a:moveTo>
                  <a:cubicBezTo>
                    <a:pt x="682" y="1"/>
                    <a:pt x="0" y="683"/>
                    <a:pt x="0" y="1524"/>
                  </a:cubicBezTo>
                  <a:cubicBezTo>
                    <a:pt x="0" y="2365"/>
                    <a:pt x="682" y="3047"/>
                    <a:pt x="1523" y="3047"/>
                  </a:cubicBezTo>
                  <a:cubicBezTo>
                    <a:pt x="2365" y="3047"/>
                    <a:pt x="3046" y="2365"/>
                    <a:pt x="3046" y="1524"/>
                  </a:cubicBezTo>
                  <a:cubicBezTo>
                    <a:pt x="3046" y="683"/>
                    <a:pt x="2365" y="1"/>
                    <a:pt x="15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8"/>
            <p:cNvSpPr/>
            <p:nvPr/>
          </p:nvSpPr>
          <p:spPr>
            <a:xfrm rot="6408312">
              <a:off x="7985130" y="531721"/>
              <a:ext cx="205629" cy="205629"/>
            </a:xfrm>
            <a:custGeom>
              <a:avLst/>
              <a:gdLst/>
              <a:ahLst/>
              <a:cxnLst/>
              <a:rect l="l" t="t" r="r" b="b"/>
              <a:pathLst>
                <a:path w="3048" h="3048" extrusionOk="0">
                  <a:moveTo>
                    <a:pt x="1524" y="1"/>
                  </a:moveTo>
                  <a:cubicBezTo>
                    <a:pt x="683" y="1"/>
                    <a:pt x="1" y="682"/>
                    <a:pt x="1" y="1524"/>
                  </a:cubicBezTo>
                  <a:cubicBezTo>
                    <a:pt x="1" y="2365"/>
                    <a:pt x="683" y="3047"/>
                    <a:pt x="1524" y="3047"/>
                  </a:cubicBezTo>
                  <a:cubicBezTo>
                    <a:pt x="2365" y="3047"/>
                    <a:pt x="3047" y="2365"/>
                    <a:pt x="3047" y="1524"/>
                  </a:cubicBezTo>
                  <a:cubicBezTo>
                    <a:pt x="3047" y="682"/>
                    <a:pt x="2365" y="1"/>
                    <a:pt x="15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8"/>
            <p:cNvSpPr/>
            <p:nvPr/>
          </p:nvSpPr>
          <p:spPr>
            <a:xfrm rot="6408312">
              <a:off x="7729065" y="646532"/>
              <a:ext cx="159889" cy="159889"/>
            </a:xfrm>
            <a:custGeom>
              <a:avLst/>
              <a:gdLst/>
              <a:ahLst/>
              <a:cxnLst/>
              <a:rect l="l" t="t" r="r" b="b"/>
              <a:pathLst>
                <a:path w="2370" h="2370" extrusionOk="0">
                  <a:moveTo>
                    <a:pt x="1184" y="0"/>
                  </a:moveTo>
                  <a:cubicBezTo>
                    <a:pt x="530" y="0"/>
                    <a:pt x="0" y="531"/>
                    <a:pt x="0" y="1186"/>
                  </a:cubicBezTo>
                  <a:cubicBezTo>
                    <a:pt x="0" y="1840"/>
                    <a:pt x="530" y="2370"/>
                    <a:pt x="1184" y="2370"/>
                  </a:cubicBezTo>
                  <a:cubicBezTo>
                    <a:pt x="1839" y="2370"/>
                    <a:pt x="2369" y="1840"/>
                    <a:pt x="2369" y="1186"/>
                  </a:cubicBezTo>
                  <a:cubicBezTo>
                    <a:pt x="2369" y="531"/>
                    <a:pt x="1839" y="0"/>
                    <a:pt x="1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8"/>
            <p:cNvSpPr/>
            <p:nvPr/>
          </p:nvSpPr>
          <p:spPr>
            <a:xfrm rot="6408312">
              <a:off x="7496823" y="692236"/>
              <a:ext cx="160024" cy="159956"/>
            </a:xfrm>
            <a:custGeom>
              <a:avLst/>
              <a:gdLst/>
              <a:ahLst/>
              <a:cxnLst/>
              <a:rect l="l" t="t" r="r" b="b"/>
              <a:pathLst>
                <a:path w="2372" h="2371" extrusionOk="0">
                  <a:moveTo>
                    <a:pt x="1186" y="0"/>
                  </a:moveTo>
                  <a:cubicBezTo>
                    <a:pt x="532" y="0"/>
                    <a:pt x="1" y="531"/>
                    <a:pt x="1" y="1185"/>
                  </a:cubicBezTo>
                  <a:cubicBezTo>
                    <a:pt x="1" y="1840"/>
                    <a:pt x="532" y="2371"/>
                    <a:pt x="1186" y="2371"/>
                  </a:cubicBezTo>
                  <a:cubicBezTo>
                    <a:pt x="1840" y="2371"/>
                    <a:pt x="2371" y="1840"/>
                    <a:pt x="2371" y="1185"/>
                  </a:cubicBezTo>
                  <a:cubicBezTo>
                    <a:pt x="2371" y="531"/>
                    <a:pt x="1840" y="0"/>
                    <a:pt x="11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8"/>
            <p:cNvSpPr/>
            <p:nvPr/>
          </p:nvSpPr>
          <p:spPr>
            <a:xfrm rot="6408312">
              <a:off x="7280398" y="726321"/>
              <a:ext cx="114351" cy="114216"/>
            </a:xfrm>
            <a:custGeom>
              <a:avLst/>
              <a:gdLst/>
              <a:ahLst/>
              <a:cxnLst/>
              <a:rect l="l" t="t" r="r" b="b"/>
              <a:pathLst>
                <a:path w="1695" h="1693" extrusionOk="0">
                  <a:moveTo>
                    <a:pt x="848" y="1"/>
                  </a:moveTo>
                  <a:cubicBezTo>
                    <a:pt x="380" y="1"/>
                    <a:pt x="1" y="379"/>
                    <a:pt x="1" y="847"/>
                  </a:cubicBezTo>
                  <a:cubicBezTo>
                    <a:pt x="1" y="1314"/>
                    <a:pt x="380" y="1693"/>
                    <a:pt x="848" y="1693"/>
                  </a:cubicBezTo>
                  <a:cubicBezTo>
                    <a:pt x="1315" y="1693"/>
                    <a:pt x="1694" y="1314"/>
                    <a:pt x="1694" y="847"/>
                  </a:cubicBezTo>
                  <a:cubicBezTo>
                    <a:pt x="1694" y="379"/>
                    <a:pt x="1315" y="1"/>
                    <a:pt x="8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8"/>
            <p:cNvSpPr/>
            <p:nvPr/>
          </p:nvSpPr>
          <p:spPr>
            <a:xfrm rot="6408312">
              <a:off x="7080766" y="689733"/>
              <a:ext cx="114283" cy="114216"/>
            </a:xfrm>
            <a:custGeom>
              <a:avLst/>
              <a:gdLst/>
              <a:ahLst/>
              <a:cxnLst/>
              <a:rect l="l" t="t" r="r" b="b"/>
              <a:pathLst>
                <a:path w="1694" h="1693" extrusionOk="0">
                  <a:moveTo>
                    <a:pt x="847" y="0"/>
                  </a:moveTo>
                  <a:cubicBezTo>
                    <a:pt x="379" y="0"/>
                    <a:pt x="1" y="378"/>
                    <a:pt x="1" y="846"/>
                  </a:cubicBezTo>
                  <a:cubicBezTo>
                    <a:pt x="1" y="1313"/>
                    <a:pt x="379" y="1692"/>
                    <a:pt x="847" y="1692"/>
                  </a:cubicBezTo>
                  <a:cubicBezTo>
                    <a:pt x="1315" y="1692"/>
                    <a:pt x="1693" y="1313"/>
                    <a:pt x="1693" y="846"/>
                  </a:cubicBezTo>
                  <a:cubicBezTo>
                    <a:pt x="1693" y="378"/>
                    <a:pt x="1315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8"/>
            <p:cNvSpPr/>
            <p:nvPr/>
          </p:nvSpPr>
          <p:spPr>
            <a:xfrm rot="6408312">
              <a:off x="6876426" y="617402"/>
              <a:ext cx="114216" cy="114216"/>
            </a:xfrm>
            <a:custGeom>
              <a:avLst/>
              <a:gdLst/>
              <a:ahLst/>
              <a:cxnLst/>
              <a:rect l="l" t="t" r="r" b="b"/>
              <a:pathLst>
                <a:path w="1693" h="1693" extrusionOk="0">
                  <a:moveTo>
                    <a:pt x="847" y="0"/>
                  </a:moveTo>
                  <a:cubicBezTo>
                    <a:pt x="380" y="0"/>
                    <a:pt x="1" y="379"/>
                    <a:pt x="1" y="847"/>
                  </a:cubicBezTo>
                  <a:cubicBezTo>
                    <a:pt x="1" y="1313"/>
                    <a:pt x="380" y="1693"/>
                    <a:pt x="847" y="1693"/>
                  </a:cubicBezTo>
                  <a:cubicBezTo>
                    <a:pt x="1314" y="1693"/>
                    <a:pt x="1693" y="1313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8"/>
            <p:cNvSpPr/>
            <p:nvPr/>
          </p:nvSpPr>
          <p:spPr>
            <a:xfrm rot="6408312">
              <a:off x="6692239" y="512736"/>
              <a:ext cx="114283" cy="114283"/>
            </a:xfrm>
            <a:custGeom>
              <a:avLst/>
              <a:gdLst/>
              <a:ahLst/>
              <a:cxnLst/>
              <a:rect l="l" t="t" r="r" b="b"/>
              <a:pathLst>
                <a:path w="1694" h="1694" extrusionOk="0">
                  <a:moveTo>
                    <a:pt x="847" y="0"/>
                  </a:moveTo>
                  <a:cubicBezTo>
                    <a:pt x="379" y="0"/>
                    <a:pt x="1" y="379"/>
                    <a:pt x="1" y="847"/>
                  </a:cubicBezTo>
                  <a:cubicBezTo>
                    <a:pt x="1" y="1314"/>
                    <a:pt x="379" y="1693"/>
                    <a:pt x="847" y="1693"/>
                  </a:cubicBezTo>
                  <a:cubicBezTo>
                    <a:pt x="1314" y="1693"/>
                    <a:pt x="1693" y="1314"/>
                    <a:pt x="1693" y="847"/>
                  </a:cubicBezTo>
                  <a:cubicBezTo>
                    <a:pt x="1693" y="379"/>
                    <a:pt x="1314" y="0"/>
                    <a:pt x="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6"/>
          <p:cNvSpPr/>
          <p:nvPr/>
        </p:nvSpPr>
        <p:spPr>
          <a:xfrm>
            <a:off x="2668673" y="643653"/>
            <a:ext cx="3690563" cy="4322618"/>
          </a:xfrm>
          <a:prstGeom prst="roundRect">
            <a:avLst>
              <a:gd name="adj" fmla="val 445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title"/>
          </p:nvPr>
        </p:nvSpPr>
        <p:spPr>
          <a:xfrm>
            <a:off x="0" y="131512"/>
            <a:ext cx="67417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GAMBARAN UMUM SISTEM</a:t>
            </a:r>
            <a:endParaRPr sz="2400" dirty="0"/>
          </a:p>
        </p:txBody>
      </p:sp>
      <p:pic>
        <p:nvPicPr>
          <p:cNvPr id="4" name="Picture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" t="360" r="255" b="1598"/>
          <a:stretch/>
        </p:blipFill>
        <p:spPr bwMode="auto">
          <a:xfrm>
            <a:off x="3052850" y="733907"/>
            <a:ext cx="3130780" cy="4142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000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2052599" y="1480916"/>
            <a:ext cx="5038800" cy="2497500"/>
          </a:xfrm>
          <a:prstGeom prst="roundRect">
            <a:avLst>
              <a:gd name="adj" fmla="val 489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7"/>
          <p:cNvSpPr/>
          <p:nvPr/>
        </p:nvSpPr>
        <p:spPr>
          <a:xfrm>
            <a:off x="4005241" y="1561600"/>
            <a:ext cx="1133700" cy="110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Preahvihear"/>
              <a:ea typeface="Preahvihear"/>
              <a:cs typeface="Preahvihear"/>
              <a:sym typeface="Preahvihear"/>
            </a:endParaRPr>
          </a:p>
        </p:txBody>
      </p:sp>
      <p:sp>
        <p:nvSpPr>
          <p:cNvPr id="714" name="Google Shape;714;p47"/>
          <p:cNvSpPr txBox="1">
            <a:spLocks noGrp="1"/>
          </p:cNvSpPr>
          <p:nvPr>
            <p:ph type="title"/>
          </p:nvPr>
        </p:nvSpPr>
        <p:spPr>
          <a:xfrm>
            <a:off x="2233950" y="2703050"/>
            <a:ext cx="4676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Stories</a:t>
            </a:r>
            <a:endParaRPr dirty="0"/>
          </a:p>
        </p:txBody>
      </p:sp>
      <p:sp>
        <p:nvSpPr>
          <p:cNvPr id="715" name="Google Shape;715;p47"/>
          <p:cNvSpPr txBox="1">
            <a:spLocks noGrp="1"/>
          </p:cNvSpPr>
          <p:nvPr>
            <p:ph type="subTitle" idx="1"/>
          </p:nvPr>
        </p:nvSpPr>
        <p:spPr>
          <a:xfrm>
            <a:off x="1797627" y="3220200"/>
            <a:ext cx="554874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100" b="1" dirty="0"/>
              <a:t>Functional Requirement(FR) &amp; Non Functional Requirement(NFR)</a:t>
            </a:r>
          </a:p>
          <a:p>
            <a:pPr marL="0" indent="0"/>
            <a:endParaRPr lang="en-US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6" name="Google Shape;716;p47"/>
          <p:cNvSpPr txBox="1">
            <a:spLocks noGrp="1"/>
          </p:cNvSpPr>
          <p:nvPr>
            <p:ph type="title" idx="2"/>
          </p:nvPr>
        </p:nvSpPr>
        <p:spPr>
          <a:xfrm>
            <a:off x="4021750" y="1716725"/>
            <a:ext cx="1100700" cy="79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0405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0"/>
          <p:cNvSpPr txBox="1">
            <a:spLocks noGrp="1"/>
          </p:cNvSpPr>
          <p:nvPr>
            <p:ph type="title"/>
          </p:nvPr>
        </p:nvSpPr>
        <p:spPr>
          <a:xfrm>
            <a:off x="978418" y="5543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 (FR)</a:t>
            </a:r>
            <a:endParaRPr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68369"/>
              </p:ext>
            </p:extLst>
          </p:nvPr>
        </p:nvGraphicFramePr>
        <p:xfrm>
          <a:off x="993913" y="1490870"/>
          <a:ext cx="7007087" cy="245496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{384E2093-38C7-4205-85A7-0BC0DAD9FA2E}</a:tableStyleId>
              </a:tblPr>
              <a:tblGrid>
                <a:gridCol w="700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4814">
                <a:tc>
                  <a:txBody>
                    <a:bodyPr/>
                    <a:lstStyle/>
                    <a:p>
                      <a:pPr marL="2188845" marR="2183765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     </a:t>
                      </a:r>
                      <a:r>
                        <a:rPr lang="ms-MY" sz="1200" b="1" dirty="0">
                          <a:effectLst/>
                        </a:rPr>
                        <a:t>Functional</a:t>
                      </a:r>
                      <a:r>
                        <a:rPr lang="ms-MY" sz="1200" b="1" spc="-10" dirty="0">
                          <a:effectLst/>
                        </a:rPr>
                        <a:t> </a:t>
                      </a:r>
                      <a:r>
                        <a:rPr lang="ms-MY" sz="1200" b="1" dirty="0">
                          <a:effectLst/>
                        </a:rPr>
                        <a:t>Requirement</a:t>
                      </a:r>
                      <a:endParaRPr lang="en-US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0151">
                <a:tc>
                  <a:txBody>
                    <a:bodyPr/>
                    <a:lstStyle/>
                    <a:p>
                      <a:pPr marL="67945" marR="63500">
                        <a:lnSpc>
                          <a:spcPct val="11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[FR-A-01]</a:t>
                      </a:r>
                      <a:r>
                        <a:rPr lang="ms-MY" sz="1200" spc="21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Pengguna dapat memprogram serangkaian gerakan otomatis yang akan dilakukan oleh robot.</a:t>
                      </a:r>
                      <a:endParaRPr lang="en-US" sz="1100" dirty="0">
                        <a:effectLst/>
                      </a:endParaRPr>
                    </a:p>
                    <a:p>
                      <a:pPr marL="67945" marR="0">
                        <a:lnSpc>
                          <a:spcPct val="115000"/>
                        </a:lnSpc>
                        <a:spcBef>
                          <a:spcPts val="2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[FR-A-02]</a:t>
                      </a:r>
                      <a:r>
                        <a:rPr lang="ms-MY" sz="1200" spc="-1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Pengguna harus dapat mengaktifkan atau mematikan suara yang dihasilkan oleh robot Angry Froggie.</a:t>
                      </a:r>
                      <a:endParaRPr lang="en-US" sz="1100" dirty="0">
                        <a:effectLst/>
                      </a:endParaRPr>
                    </a:p>
                    <a:p>
                      <a:pPr marL="67945" marR="1647825">
                        <a:lnSpc>
                          <a:spcPct val="113000"/>
                        </a:lnSpc>
                        <a:spcBef>
                          <a:spcPts val="195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[FR-A-03]</a:t>
                      </a:r>
                      <a:r>
                        <a:rPr lang="ms-MY" sz="1200" spc="-5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Pengguna menerima notifikasi tentang status robot, seperti baterai lemah atau masalah koneksi.</a:t>
                      </a:r>
                      <a:endParaRPr lang="en-US" sz="1100" dirty="0">
                        <a:effectLst/>
                      </a:endParaRPr>
                    </a:p>
                    <a:p>
                      <a:pPr marL="67945" marR="0">
                        <a:lnSpc>
                          <a:spcPts val="138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[FR-A-04]</a:t>
                      </a:r>
                      <a:r>
                        <a:rPr lang="ms-MY" sz="1200" spc="-1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Pengguna dapat mengatur kecepatan gerakan robot sesuai dengan preferensi mereka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27876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[FR-A-05]</a:t>
                      </a:r>
                      <a:r>
                        <a:rPr lang="ms-MY" sz="1200" spc="18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Pengguna memiliki kemampuan untuk menghentikan robot secara darurat jika diperlukan</a:t>
                      </a:r>
                      <a:endParaRPr lang="en-US" sz="1100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50"/>
          <p:cNvSpPr txBox="1">
            <a:spLocks noGrp="1"/>
          </p:cNvSpPr>
          <p:nvPr>
            <p:ph type="title"/>
          </p:nvPr>
        </p:nvSpPr>
        <p:spPr>
          <a:xfrm>
            <a:off x="384058" y="60007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Non Functional Requirement (NFR)</a:t>
            </a:r>
            <a:endParaRPr sz="32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12477"/>
              </p:ext>
            </p:extLst>
          </p:nvPr>
        </p:nvGraphicFramePr>
        <p:xfrm>
          <a:off x="1195588" y="1252787"/>
          <a:ext cx="6751119" cy="30220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{384E2093-38C7-4205-85A7-0BC0DAD9FA2E}</a:tableStyleId>
              </a:tblPr>
              <a:tblGrid>
                <a:gridCol w="67511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1100">
                <a:tc>
                  <a:txBody>
                    <a:bodyPr/>
                    <a:lstStyle/>
                    <a:p>
                      <a:pPr marL="2188845" marR="2183765" algn="ctr">
                        <a:lnSpc>
                          <a:spcPts val="1285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Non</a:t>
                      </a:r>
                      <a:r>
                        <a:rPr lang="ms-MY" sz="1200" spc="-1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Functional</a:t>
                      </a:r>
                      <a:r>
                        <a:rPr lang="ms-MY" sz="1200" spc="-1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Requirement</a:t>
                      </a:r>
                      <a:endParaRPr lang="en-US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0934">
                <a:tc>
                  <a:txBody>
                    <a:bodyPr/>
                    <a:lstStyle/>
                    <a:p>
                      <a:pPr marL="68580" marR="2372995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[NFR-01]</a:t>
                      </a:r>
                      <a:r>
                        <a:rPr lang="ms-MY" sz="1200" spc="-5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Aplikasi harus merespons perintah dari pengguna secara cepat, dengan waktu respons kurang dari 1 detik. 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2372995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[NFR-02]</a:t>
                      </a:r>
                      <a:r>
                        <a:rPr lang="ms-MY" sz="1200" spc="-5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Aplikasi harus tersedia dan berjalan kapan pun diperlukan, dengan uptime minimal 99%.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635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[NFR-03] Aplikasi harus dapat menangani pertumbuhan jumlah pengguna dan perangkat yang terhubung tanpa mengalami penurunan kinerja yang signifikan.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6350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spc="-29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[NFR-04] Aplikasi harus dapat berjalan pada berbagai sistem operasi mobile seperti Android.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64135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[NFR-05] Aplikasi perlu dirancang untuk memudahkan pemeliharaan dan pembaruan.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[NFR-06]</a:t>
                      </a:r>
                      <a:r>
                        <a:rPr lang="ms-MY" sz="1200" spc="-5" dirty="0">
                          <a:effectLst/>
                        </a:rPr>
                        <a:t> </a:t>
                      </a:r>
                      <a:r>
                        <a:rPr lang="ms-MY" sz="1200">
                          <a:effectLst/>
                        </a:rPr>
                        <a:t>Aplikasi</a:t>
                      </a:r>
                      <a:r>
                        <a:rPr lang="ms-MY" sz="1200" spc="-5">
                          <a:effectLst/>
                        </a:rPr>
                        <a:t> </a:t>
                      </a:r>
                      <a:r>
                        <a:rPr lang="ms-MY" sz="1200">
                          <a:effectLst/>
                        </a:rPr>
                        <a:t>menggunakan</a:t>
                      </a:r>
                      <a:r>
                        <a:rPr lang="ms-MY" sz="1200" spc="-5" baseline="0">
                          <a:effectLst/>
                        </a:rPr>
                        <a:t> </a:t>
                      </a:r>
                      <a:r>
                        <a:rPr lang="ms-MY" sz="1200">
                          <a:effectLst/>
                        </a:rPr>
                        <a:t>indonesia</a:t>
                      </a:r>
                      <a:endParaRPr lang="en-US" sz="1100" dirty="0">
                        <a:effectLst/>
                      </a:endParaRPr>
                    </a:p>
                    <a:p>
                      <a:pPr marL="68580" marR="278765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ms-MY" sz="1200" dirty="0">
                          <a:effectLst/>
                        </a:rPr>
                        <a:t>[NFR-07]</a:t>
                      </a:r>
                      <a:r>
                        <a:rPr lang="ms-MY" sz="1200" spc="-20" dirty="0">
                          <a:effectLst/>
                        </a:rPr>
                        <a:t> </a:t>
                      </a:r>
                      <a:r>
                        <a:rPr lang="ms-MY" sz="1200" dirty="0">
                          <a:effectLst/>
                        </a:rPr>
                        <a:t>Aplikasi harus dirancang dengan mempertimbangkan aksesibilitas untuk pengguna dengan berbagai kebutuhan khusus.</a:t>
                      </a:r>
                      <a:endParaRPr lang="en-US" sz="1100" b="1" dirty="0">
                        <a:solidFill>
                          <a:srgbClr val="082A7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1699142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Spine Surgery Clinical Case by Slidesgo">
  <a:themeElements>
    <a:clrScheme name="Simple Light">
      <a:dk1>
        <a:srgbClr val="373942"/>
      </a:dk1>
      <a:lt1>
        <a:srgbClr val="003B4F"/>
      </a:lt1>
      <a:dk2>
        <a:srgbClr val="8B879C"/>
      </a:dk2>
      <a:lt2>
        <a:srgbClr val="7FC8DA"/>
      </a:lt2>
      <a:accent1>
        <a:srgbClr val="C8D7DB"/>
      </a:accent1>
      <a:accent2>
        <a:srgbClr val="EED4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739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1317</Words>
  <Application>Microsoft Office PowerPoint</Application>
  <PresentationFormat>On-screen Show (16:9)</PresentationFormat>
  <Paragraphs>175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Symbol</vt:lpstr>
      <vt:lpstr>Lexend</vt:lpstr>
      <vt:lpstr>Preahvihear</vt:lpstr>
      <vt:lpstr>Arial</vt:lpstr>
      <vt:lpstr>Arial Unicode MS</vt:lpstr>
      <vt:lpstr>Calibri</vt:lpstr>
      <vt:lpstr>Kanit</vt:lpstr>
      <vt:lpstr>Robotic Spine Surgery Clinical Case by Slidesgo</vt:lpstr>
      <vt:lpstr>Aplikasi Mobile Robot Angry Froggie (Mobile)</vt:lpstr>
      <vt:lpstr>Project  Manager</vt:lpstr>
      <vt:lpstr>PBL IF-15 TEAM</vt:lpstr>
      <vt:lpstr>Spesifikasi Sistem</vt:lpstr>
      <vt:lpstr>Deskripsi Umum</vt:lpstr>
      <vt:lpstr>GAMBARAN UMUM SISTEM</vt:lpstr>
      <vt:lpstr>User Stories</vt:lpstr>
      <vt:lpstr>Functional Requirement (FR)</vt:lpstr>
      <vt:lpstr>Non Functional Requirement (NFR)</vt:lpstr>
      <vt:lpstr>Use Case Diagram</vt:lpstr>
      <vt:lpstr>Usecase Diagram</vt:lpstr>
      <vt:lpstr>Use Case Scenario</vt:lpstr>
      <vt:lpstr>PowerPoint Presentation</vt:lpstr>
      <vt:lpstr>PowerPoint Presentation</vt:lpstr>
      <vt:lpstr>PowerPoint Presentation</vt:lpstr>
      <vt:lpstr>PowerPoint Presentation</vt:lpstr>
      <vt:lpstr>Activity Diagram &amp; ERD</vt:lpstr>
      <vt:lpstr>Activity Diagram</vt:lpstr>
      <vt:lpstr>ER Diagram</vt:lpstr>
      <vt:lpstr>Wireframe</vt:lpstr>
      <vt:lpstr>PowerPoint Presentation</vt:lpstr>
      <vt:lpstr>PowerPoint Presentation</vt:lpstr>
      <vt:lpstr>PowerPoint Presentation</vt:lpstr>
      <vt:lpstr>PowerPoint Presentation</vt:lpstr>
      <vt:lpstr>Mock Up</vt:lpstr>
      <vt:lpstr>PowerPoint Presentation</vt:lpstr>
      <vt:lpstr>PowerPoint Presentation</vt:lpstr>
      <vt:lpstr>PowerPoint Presentation</vt:lpstr>
      <vt:lpstr>Riwayat Pengerjaan Dokumen</vt:lpstr>
      <vt:lpstr>Logbook</vt:lpstr>
      <vt:lpstr>Kontribusi Anggota</vt:lpstr>
      <vt:lpstr>PowerPoint Presentation</vt:lpstr>
      <vt:lpstr>Rencana Implementasi</vt:lpstr>
      <vt:lpstr>Dokumentasi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Aplikasi Mobile Robot Angry Froggie (Mobile)</dc:title>
  <dc:creator>anggie tsania ☆☆</dc:creator>
  <cp:lastModifiedBy>Muhammad Rizki Bahtiar</cp:lastModifiedBy>
  <cp:revision>37</cp:revision>
  <dcterms:modified xsi:type="dcterms:W3CDTF">2023-10-16T06:48:51Z</dcterms:modified>
</cp:coreProperties>
</file>